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9" r:id="rId5"/>
    <p:sldId id="276" r:id="rId6"/>
    <p:sldId id="275" r:id="rId7"/>
    <p:sldId id="260" r:id="rId8"/>
    <p:sldId id="261" r:id="rId9"/>
    <p:sldId id="27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 Soo" initials="ES" lastIdx="3" clrIdx="0">
    <p:extLst>
      <p:ext uri="{19B8F6BF-5375-455C-9EA6-DF929625EA0E}">
        <p15:presenceInfo xmlns:p15="http://schemas.microsoft.com/office/powerpoint/2012/main" userId="S-1-5-21-4211029173-3255825636-1277964214-1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E4866-126A-49A3-8847-F1CA917931ED}" v="7" dt="2023-07-17T02:44:06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h Luting" userId="6ce80f03-6fb3-4a4a-8845-c0f9eea14621" providerId="ADAL" clId="{8F1E114A-FBA4-44FF-A42D-EC2EA852333D}"/>
    <pc:docChg chg="undo custSel modSld">
      <pc:chgData name="Poh Luting" userId="6ce80f03-6fb3-4a4a-8845-c0f9eea14621" providerId="ADAL" clId="{8F1E114A-FBA4-44FF-A42D-EC2EA852333D}" dt="2022-07-21T00:54:18.787" v="180" actId="1036"/>
      <pc:docMkLst>
        <pc:docMk/>
      </pc:docMkLst>
      <pc:sldChg chg="modSp mod">
        <pc:chgData name="Poh Luting" userId="6ce80f03-6fb3-4a4a-8845-c0f9eea14621" providerId="ADAL" clId="{8F1E114A-FBA4-44FF-A42D-EC2EA852333D}" dt="2022-07-20T09:26:46.529" v="2" actId="207"/>
        <pc:sldMkLst>
          <pc:docMk/>
          <pc:sldMk cId="2890765232" sldId="259"/>
        </pc:sldMkLst>
        <pc:graphicFrameChg chg="modGraphic">
          <ac:chgData name="Poh Luting" userId="6ce80f03-6fb3-4a4a-8845-c0f9eea14621" providerId="ADAL" clId="{8F1E114A-FBA4-44FF-A42D-EC2EA852333D}" dt="2022-07-20T09:26:46.529" v="2" actId="207"/>
          <ac:graphicFrameMkLst>
            <pc:docMk/>
            <pc:sldMk cId="2890765232" sldId="259"/>
            <ac:graphicFrameMk id="4" creationId="{00000000-0000-0000-0000-000000000000}"/>
          </ac:graphicFrameMkLst>
        </pc:graphicFrameChg>
      </pc:sldChg>
      <pc:sldChg chg="addSp modSp mod">
        <pc:chgData name="Poh Luting" userId="6ce80f03-6fb3-4a4a-8845-c0f9eea14621" providerId="ADAL" clId="{8F1E114A-FBA4-44FF-A42D-EC2EA852333D}" dt="2022-07-21T00:54:07.148" v="168" actId="1036"/>
        <pc:sldMkLst>
          <pc:docMk/>
          <pc:sldMk cId="2727657303" sldId="260"/>
        </pc:sldMkLst>
        <pc:spChg chg="add mod">
          <ac:chgData name="Poh Luting" userId="6ce80f03-6fb3-4a4a-8845-c0f9eea14621" providerId="ADAL" clId="{8F1E114A-FBA4-44FF-A42D-EC2EA852333D}" dt="2022-07-21T00:54:01.936" v="158"/>
          <ac:spMkLst>
            <pc:docMk/>
            <pc:sldMk cId="2727657303" sldId="260"/>
            <ac:spMk id="7" creationId="{EFF71F90-A2BA-4A50-9A75-BAB7B8B8F588}"/>
          </ac:spMkLst>
        </pc:spChg>
        <pc:graphicFrameChg chg="mod modGraphic">
          <ac:chgData name="Poh Luting" userId="6ce80f03-6fb3-4a4a-8845-c0f9eea14621" providerId="ADAL" clId="{8F1E114A-FBA4-44FF-A42D-EC2EA852333D}" dt="2022-07-21T00:54:07.148" v="168" actId="1036"/>
          <ac:graphicFrameMkLst>
            <pc:docMk/>
            <pc:sldMk cId="2727657303" sldId="260"/>
            <ac:graphicFrameMk id="4" creationId="{00000000-0000-0000-0000-000000000000}"/>
          </ac:graphicFrameMkLst>
        </pc:graphicFrameChg>
      </pc:sldChg>
      <pc:sldChg chg="addSp modSp mod">
        <pc:chgData name="Poh Luting" userId="6ce80f03-6fb3-4a4a-8845-c0f9eea14621" providerId="ADAL" clId="{8F1E114A-FBA4-44FF-A42D-EC2EA852333D}" dt="2022-07-21T00:54:18.787" v="180" actId="1036"/>
        <pc:sldMkLst>
          <pc:docMk/>
          <pc:sldMk cId="993395628" sldId="261"/>
        </pc:sldMkLst>
        <pc:spChg chg="add mod">
          <ac:chgData name="Poh Luting" userId="6ce80f03-6fb3-4a4a-8845-c0f9eea14621" providerId="ADAL" clId="{8F1E114A-FBA4-44FF-A42D-EC2EA852333D}" dt="2022-07-21T00:54:13.362" v="169"/>
          <ac:spMkLst>
            <pc:docMk/>
            <pc:sldMk cId="993395628" sldId="261"/>
            <ac:spMk id="7" creationId="{A1245E1E-97E4-4ED6-84FF-9BCD747FD743}"/>
          </ac:spMkLst>
        </pc:spChg>
        <pc:graphicFrameChg chg="mod">
          <ac:chgData name="Poh Luting" userId="6ce80f03-6fb3-4a4a-8845-c0f9eea14621" providerId="ADAL" clId="{8F1E114A-FBA4-44FF-A42D-EC2EA852333D}" dt="2022-07-21T00:54:18.787" v="180" actId="1036"/>
          <ac:graphicFrameMkLst>
            <pc:docMk/>
            <pc:sldMk cId="993395628" sldId="261"/>
            <ac:graphicFrameMk id="4" creationId="{00000000-0000-0000-0000-000000000000}"/>
          </ac:graphicFrameMkLst>
        </pc:graphicFrameChg>
      </pc:sldChg>
      <pc:sldChg chg="addSp modSp mod">
        <pc:chgData name="Poh Luting" userId="6ce80f03-6fb3-4a4a-8845-c0f9eea14621" providerId="ADAL" clId="{8F1E114A-FBA4-44FF-A42D-EC2EA852333D}" dt="2022-07-21T00:53:45.859" v="157" actId="20577"/>
        <pc:sldMkLst>
          <pc:docMk/>
          <pc:sldMk cId="773054483" sldId="275"/>
        </pc:sldMkLst>
        <pc:spChg chg="add mod">
          <ac:chgData name="Poh Luting" userId="6ce80f03-6fb3-4a4a-8845-c0f9eea14621" providerId="ADAL" clId="{8F1E114A-FBA4-44FF-A42D-EC2EA852333D}" dt="2022-07-21T00:53:45.859" v="157" actId="20577"/>
          <ac:spMkLst>
            <pc:docMk/>
            <pc:sldMk cId="773054483" sldId="275"/>
            <ac:spMk id="3" creationId="{3122DBDC-B97A-4DCF-A404-A2DA5A7FE464}"/>
          </ac:spMkLst>
        </pc:spChg>
        <pc:graphicFrameChg chg="mod modGraphic">
          <ac:chgData name="Poh Luting" userId="6ce80f03-6fb3-4a4a-8845-c0f9eea14621" providerId="ADAL" clId="{8F1E114A-FBA4-44FF-A42D-EC2EA852333D}" dt="2022-07-21T00:51:17.104" v="73" actId="1036"/>
          <ac:graphicFrameMkLst>
            <pc:docMk/>
            <pc:sldMk cId="773054483" sldId="275"/>
            <ac:graphicFrameMk id="4" creationId="{00000000-0000-0000-0000-000000000000}"/>
          </ac:graphicFrameMkLst>
        </pc:graphicFrameChg>
      </pc:sldChg>
      <pc:sldChg chg="modSp mod">
        <pc:chgData name="Poh Luting" userId="6ce80f03-6fb3-4a4a-8845-c0f9eea14621" providerId="ADAL" clId="{8F1E114A-FBA4-44FF-A42D-EC2EA852333D}" dt="2022-07-20T09:26:59.868" v="3" actId="2165"/>
        <pc:sldMkLst>
          <pc:docMk/>
          <pc:sldMk cId="640952798" sldId="276"/>
        </pc:sldMkLst>
        <pc:graphicFrameChg chg="modGraphic">
          <ac:chgData name="Poh Luting" userId="6ce80f03-6fb3-4a4a-8845-c0f9eea14621" providerId="ADAL" clId="{8F1E114A-FBA4-44FF-A42D-EC2EA852333D}" dt="2022-07-20T09:26:59.868" v="3" actId="2165"/>
          <ac:graphicFrameMkLst>
            <pc:docMk/>
            <pc:sldMk cId="640952798" sldId="276"/>
            <ac:graphicFrameMk id="8" creationId="{D971432F-64A5-4E14-A5C8-B0D4104B1ADF}"/>
          </ac:graphicFrameMkLst>
        </pc:graphicFrameChg>
      </pc:sldChg>
    </pc:docChg>
  </pc:docChgLst>
  <pc:docChgLst>
    <pc:chgData name="Wong Ying Lei" userId="3dad3791-b713-4949-b6ce-8f93cbe0de46" providerId="ADAL" clId="{A91E4866-126A-49A3-8847-F1CA917931ED}"/>
    <pc:docChg chg="custSel modSld">
      <pc:chgData name="Wong Ying Lei" userId="3dad3791-b713-4949-b6ce-8f93cbe0de46" providerId="ADAL" clId="{A91E4866-126A-49A3-8847-F1CA917931ED}" dt="2023-07-17T02:44:06.030" v="13"/>
      <pc:docMkLst>
        <pc:docMk/>
      </pc:docMkLst>
      <pc:sldChg chg="addSp delSp modSp mod">
        <pc:chgData name="Wong Ying Lei" userId="3dad3791-b713-4949-b6ce-8f93cbe0de46" providerId="ADAL" clId="{A91E4866-126A-49A3-8847-F1CA917931ED}" dt="2023-07-17T02:43:48.881" v="2" actId="1076"/>
        <pc:sldMkLst>
          <pc:docMk/>
          <pc:sldMk cId="2890765232" sldId="259"/>
        </pc:sldMkLst>
        <pc:spChg chg="del">
          <ac:chgData name="Wong Ying Lei" userId="3dad3791-b713-4949-b6ce-8f93cbe0de46" providerId="ADAL" clId="{A91E4866-126A-49A3-8847-F1CA917931ED}" dt="2023-07-17T02:43:44.969" v="0" actId="478"/>
          <ac:spMkLst>
            <pc:docMk/>
            <pc:sldMk cId="2890765232" sldId="259"/>
            <ac:spMk id="7" creationId="{00000000-0000-0000-0000-000000000000}"/>
          </ac:spMkLst>
        </pc:spChg>
        <pc:spChg chg="add mod">
          <ac:chgData name="Wong Ying Lei" userId="3dad3791-b713-4949-b6ce-8f93cbe0de46" providerId="ADAL" clId="{A91E4866-126A-49A3-8847-F1CA917931ED}" dt="2023-07-17T02:43:48.881" v="2" actId="1076"/>
          <ac:spMkLst>
            <pc:docMk/>
            <pc:sldMk cId="2890765232" sldId="259"/>
            <ac:spMk id="8" creationId="{48A7440D-1D70-6D77-1B74-C8B07B33E918}"/>
          </ac:spMkLst>
        </pc:spChg>
      </pc:sldChg>
      <pc:sldChg chg="addSp delSp modSp mod">
        <pc:chgData name="Wong Ying Lei" userId="3dad3791-b713-4949-b6ce-8f93cbe0de46" providerId="ADAL" clId="{A91E4866-126A-49A3-8847-F1CA917931ED}" dt="2023-07-17T02:44:00.073" v="9"/>
        <pc:sldMkLst>
          <pc:docMk/>
          <pc:sldMk cId="2727657303" sldId="260"/>
        </pc:sldMkLst>
        <pc:spChg chg="add mod">
          <ac:chgData name="Wong Ying Lei" userId="3dad3791-b713-4949-b6ce-8f93cbe0de46" providerId="ADAL" clId="{A91E4866-126A-49A3-8847-F1CA917931ED}" dt="2023-07-17T02:44:00.073" v="9"/>
          <ac:spMkLst>
            <pc:docMk/>
            <pc:sldMk cId="2727657303" sldId="260"/>
            <ac:spMk id="2" creationId="{D8393539-7932-C110-2195-028FA54C2C26}"/>
          </ac:spMkLst>
        </pc:spChg>
        <pc:spChg chg="del">
          <ac:chgData name="Wong Ying Lei" userId="3dad3791-b713-4949-b6ce-8f93cbe0de46" providerId="ADAL" clId="{A91E4866-126A-49A3-8847-F1CA917931ED}" dt="2023-07-17T02:43:59.857" v="8" actId="478"/>
          <ac:spMkLst>
            <pc:docMk/>
            <pc:sldMk cId="2727657303" sldId="260"/>
            <ac:spMk id="11" creationId="{00000000-0000-0000-0000-000000000000}"/>
          </ac:spMkLst>
        </pc:spChg>
      </pc:sldChg>
      <pc:sldChg chg="addSp delSp modSp mod">
        <pc:chgData name="Wong Ying Lei" userId="3dad3791-b713-4949-b6ce-8f93cbe0de46" providerId="ADAL" clId="{A91E4866-126A-49A3-8847-F1CA917931ED}" dt="2023-07-17T02:43:57.420" v="7"/>
        <pc:sldMkLst>
          <pc:docMk/>
          <pc:sldMk cId="993395628" sldId="261"/>
        </pc:sldMkLst>
        <pc:spChg chg="add mod">
          <ac:chgData name="Wong Ying Lei" userId="3dad3791-b713-4949-b6ce-8f93cbe0de46" providerId="ADAL" clId="{A91E4866-126A-49A3-8847-F1CA917931ED}" dt="2023-07-17T02:43:57.420" v="7"/>
          <ac:spMkLst>
            <pc:docMk/>
            <pc:sldMk cId="993395628" sldId="261"/>
            <ac:spMk id="2" creationId="{1A527FE2-6349-8D2F-553B-8E3C14096F29}"/>
          </ac:spMkLst>
        </pc:spChg>
        <pc:spChg chg="del">
          <ac:chgData name="Wong Ying Lei" userId="3dad3791-b713-4949-b6ce-8f93cbe0de46" providerId="ADAL" clId="{A91E4866-126A-49A3-8847-F1CA917931ED}" dt="2023-07-17T02:43:57.236" v="6" actId="478"/>
          <ac:spMkLst>
            <pc:docMk/>
            <pc:sldMk cId="993395628" sldId="261"/>
            <ac:spMk id="11" creationId="{00000000-0000-0000-0000-000000000000}"/>
          </ac:spMkLst>
        </pc:spChg>
      </pc:sldChg>
      <pc:sldChg chg="addSp delSp modSp mod">
        <pc:chgData name="Wong Ying Lei" userId="3dad3791-b713-4949-b6ce-8f93cbe0de46" providerId="ADAL" clId="{A91E4866-126A-49A3-8847-F1CA917931ED}" dt="2023-07-17T02:43:55.200" v="5"/>
        <pc:sldMkLst>
          <pc:docMk/>
          <pc:sldMk cId="2829616757" sldId="271"/>
        </pc:sldMkLst>
        <pc:spChg chg="add mod">
          <ac:chgData name="Wong Ying Lei" userId="3dad3791-b713-4949-b6ce-8f93cbe0de46" providerId="ADAL" clId="{A91E4866-126A-49A3-8847-F1CA917931ED}" dt="2023-07-17T02:43:55.200" v="5"/>
          <ac:spMkLst>
            <pc:docMk/>
            <pc:sldMk cId="2829616757" sldId="271"/>
            <ac:spMk id="4" creationId="{E88192CC-9153-87EE-2903-89684C06BE5F}"/>
          </ac:spMkLst>
        </pc:spChg>
        <pc:spChg chg="del">
          <ac:chgData name="Wong Ying Lei" userId="3dad3791-b713-4949-b6ce-8f93cbe0de46" providerId="ADAL" clId="{A91E4866-126A-49A3-8847-F1CA917931ED}" dt="2023-07-17T02:43:54.947" v="4" actId="478"/>
          <ac:spMkLst>
            <pc:docMk/>
            <pc:sldMk cId="2829616757" sldId="271"/>
            <ac:spMk id="9" creationId="{B9BAC34B-F9BA-4D24-8834-870C90CF2464}"/>
          </ac:spMkLst>
        </pc:spChg>
      </pc:sldChg>
      <pc:sldChg chg="addSp modSp">
        <pc:chgData name="Wong Ying Lei" userId="3dad3791-b713-4949-b6ce-8f93cbe0de46" providerId="ADAL" clId="{A91E4866-126A-49A3-8847-F1CA917931ED}" dt="2023-07-17T02:43:51.545" v="3"/>
        <pc:sldMkLst>
          <pc:docMk/>
          <pc:sldMk cId="1237719708" sldId="274"/>
        </pc:sldMkLst>
        <pc:spChg chg="add mod">
          <ac:chgData name="Wong Ying Lei" userId="3dad3791-b713-4949-b6ce-8f93cbe0de46" providerId="ADAL" clId="{A91E4866-126A-49A3-8847-F1CA917931ED}" dt="2023-07-17T02:43:51.545" v="3"/>
          <ac:spMkLst>
            <pc:docMk/>
            <pc:sldMk cId="1237719708" sldId="274"/>
            <ac:spMk id="5" creationId="{BEAB5A3C-7032-812D-46BE-45E3CB9A3DFF}"/>
          </ac:spMkLst>
        </pc:spChg>
      </pc:sldChg>
      <pc:sldChg chg="addSp delSp modSp mod">
        <pc:chgData name="Wong Ying Lei" userId="3dad3791-b713-4949-b6ce-8f93cbe0de46" providerId="ADAL" clId="{A91E4866-126A-49A3-8847-F1CA917931ED}" dt="2023-07-17T02:44:03.152" v="11"/>
        <pc:sldMkLst>
          <pc:docMk/>
          <pc:sldMk cId="773054483" sldId="275"/>
        </pc:sldMkLst>
        <pc:spChg chg="add mod">
          <ac:chgData name="Wong Ying Lei" userId="3dad3791-b713-4949-b6ce-8f93cbe0de46" providerId="ADAL" clId="{A91E4866-126A-49A3-8847-F1CA917931ED}" dt="2023-07-17T02:44:03.152" v="11"/>
          <ac:spMkLst>
            <pc:docMk/>
            <pc:sldMk cId="773054483" sldId="275"/>
            <ac:spMk id="5" creationId="{A3C00525-F277-1793-C475-A0DBD973CEF7}"/>
          </ac:spMkLst>
        </pc:spChg>
        <pc:spChg chg="del">
          <ac:chgData name="Wong Ying Lei" userId="3dad3791-b713-4949-b6ce-8f93cbe0de46" providerId="ADAL" clId="{A91E4866-126A-49A3-8847-F1CA917931ED}" dt="2023-07-17T02:44:02.961" v="10" actId="478"/>
          <ac:spMkLst>
            <pc:docMk/>
            <pc:sldMk cId="773054483" sldId="275"/>
            <ac:spMk id="7" creationId="{00000000-0000-0000-0000-000000000000}"/>
          </ac:spMkLst>
        </pc:spChg>
      </pc:sldChg>
      <pc:sldChg chg="addSp delSp modSp mod">
        <pc:chgData name="Wong Ying Lei" userId="3dad3791-b713-4949-b6ce-8f93cbe0de46" providerId="ADAL" clId="{A91E4866-126A-49A3-8847-F1CA917931ED}" dt="2023-07-17T02:44:06.030" v="13"/>
        <pc:sldMkLst>
          <pc:docMk/>
          <pc:sldMk cId="640952798" sldId="276"/>
        </pc:sldMkLst>
        <pc:spChg chg="add mod">
          <ac:chgData name="Wong Ying Lei" userId="3dad3791-b713-4949-b6ce-8f93cbe0de46" providerId="ADAL" clId="{A91E4866-126A-49A3-8847-F1CA917931ED}" dt="2023-07-17T02:44:06.030" v="13"/>
          <ac:spMkLst>
            <pc:docMk/>
            <pc:sldMk cId="640952798" sldId="276"/>
            <ac:spMk id="3" creationId="{A55FB26A-7B80-6B71-C755-3887A5C1C850}"/>
          </ac:spMkLst>
        </pc:spChg>
        <pc:spChg chg="del">
          <ac:chgData name="Wong Ying Lei" userId="3dad3791-b713-4949-b6ce-8f93cbe0de46" providerId="ADAL" clId="{A91E4866-126A-49A3-8847-F1CA917931ED}" dt="2023-07-17T02:44:05.842" v="12" actId="478"/>
          <ac:spMkLst>
            <pc:docMk/>
            <pc:sldMk cId="640952798" sldId="276"/>
            <ac:spMk id="7" creationId="{00000000-0000-0000-0000-000000000000}"/>
          </ac:spMkLst>
        </pc:spChg>
      </pc:sldChg>
    </pc:docChg>
  </pc:docChgLst>
  <pc:docChgLst>
    <pc:chgData name="Poh Luting" userId="6ce80f03-6fb3-4a4a-8845-c0f9eea14621" providerId="ADAL" clId="{3BC512D3-77C1-41F4-B40E-63482B0626B7}"/>
    <pc:docChg chg="custSel modSld">
      <pc:chgData name="Poh Luting" userId="6ce80f03-6fb3-4a4a-8845-c0f9eea14621" providerId="ADAL" clId="{3BC512D3-77C1-41F4-B40E-63482B0626B7}" dt="2022-07-20T09:10:26.732" v="6" actId="478"/>
      <pc:docMkLst>
        <pc:docMk/>
      </pc:docMkLst>
      <pc:sldChg chg="modSp">
        <pc:chgData name="Poh Luting" userId="6ce80f03-6fb3-4a4a-8845-c0f9eea14621" providerId="ADAL" clId="{3BC512D3-77C1-41F4-B40E-63482B0626B7}" dt="2022-07-20T09:07:57.114" v="0"/>
        <pc:sldMkLst>
          <pc:docMk/>
          <pc:sldMk cId="2890765232" sldId="259"/>
        </pc:sldMkLst>
        <pc:graphicFrameChg chg="mod">
          <ac:chgData name="Poh Luting" userId="6ce80f03-6fb3-4a4a-8845-c0f9eea14621" providerId="ADAL" clId="{3BC512D3-77C1-41F4-B40E-63482B0626B7}" dt="2022-07-20T09:07:57.114" v="0"/>
          <ac:graphicFrameMkLst>
            <pc:docMk/>
            <pc:sldMk cId="2890765232" sldId="259"/>
            <ac:graphicFrameMk id="4" creationId="{00000000-0000-0000-0000-000000000000}"/>
          </ac:graphicFrameMkLst>
        </pc:graphicFrameChg>
      </pc:sldChg>
      <pc:sldChg chg="addSp delSp modSp mod">
        <pc:chgData name="Poh Luting" userId="6ce80f03-6fb3-4a4a-8845-c0f9eea14621" providerId="ADAL" clId="{3BC512D3-77C1-41F4-B40E-63482B0626B7}" dt="2022-07-20T09:10:26.732" v="6" actId="478"/>
        <pc:sldMkLst>
          <pc:docMk/>
          <pc:sldMk cId="640952798" sldId="276"/>
        </pc:sldMkLst>
        <pc:spChg chg="add del mod">
          <ac:chgData name="Poh Luting" userId="6ce80f03-6fb3-4a4a-8845-c0f9eea14621" providerId="ADAL" clId="{3BC512D3-77C1-41F4-B40E-63482B0626B7}" dt="2022-07-20T09:10:26.732" v="6" actId="478"/>
          <ac:spMkLst>
            <pc:docMk/>
            <pc:sldMk cId="640952798" sldId="276"/>
            <ac:spMk id="3" creationId="{0D7ED6F4-4BB9-43DB-9EB6-16446E032622}"/>
          </ac:spMkLst>
        </pc:spChg>
      </pc:sldChg>
    </pc:docChg>
  </pc:docChgLst>
  <pc:docChgLst>
    <pc:chgData name="Wong Ying Lei" userId="3dad3791-b713-4949-b6ce-8f93cbe0de46" providerId="ADAL" clId="{7DBC4F76-2739-4081-B347-76FB36A5F71B}"/>
    <pc:docChg chg="undo custSel modSld">
      <pc:chgData name="Wong Ying Lei" userId="3dad3791-b713-4949-b6ce-8f93cbe0de46" providerId="ADAL" clId="{7DBC4F76-2739-4081-B347-76FB36A5F71B}" dt="2023-07-13T01:23:12.015" v="827" actId="14734"/>
      <pc:docMkLst>
        <pc:docMk/>
      </pc:docMkLst>
      <pc:sldChg chg="modSp mod modNotesTx">
        <pc:chgData name="Wong Ying Lei" userId="3dad3791-b713-4949-b6ce-8f93cbe0de46" providerId="ADAL" clId="{7DBC4F76-2739-4081-B347-76FB36A5F71B}" dt="2023-07-13T01:23:12.015" v="827" actId="14734"/>
        <pc:sldMkLst>
          <pc:docMk/>
          <pc:sldMk cId="640952798" sldId="276"/>
        </pc:sldMkLst>
        <pc:graphicFrameChg chg="mod modGraphic">
          <ac:chgData name="Wong Ying Lei" userId="3dad3791-b713-4949-b6ce-8f93cbe0de46" providerId="ADAL" clId="{7DBC4F76-2739-4081-B347-76FB36A5F71B}" dt="2023-07-13T01:23:12.015" v="827" actId="14734"/>
          <ac:graphicFrameMkLst>
            <pc:docMk/>
            <pc:sldMk cId="640952798" sldId="276"/>
            <ac:graphicFrameMk id="8" creationId="{D971432F-64A5-4E14-A5C8-B0D4104B1ADF}"/>
          </ac:graphicFrameMkLst>
        </pc:graphicFrameChg>
      </pc:sldChg>
    </pc:docChg>
  </pc:docChgLst>
  <pc:docChgLst>
    <pc:chgData name="Meliane Ong" userId="ec2f9f66-7929-4cc1-8ce4-dbafbf76e944" providerId="ADAL" clId="{B1453FAB-9E2C-4021-A332-82F54E5EC770}"/>
    <pc:docChg chg="custSel modSld">
      <pc:chgData name="Meliane Ong" userId="ec2f9f66-7929-4cc1-8ce4-dbafbf76e944" providerId="ADAL" clId="{B1453FAB-9E2C-4021-A332-82F54E5EC770}" dt="2022-07-21T06:59:58.224" v="26" actId="20577"/>
      <pc:docMkLst>
        <pc:docMk/>
      </pc:docMkLst>
      <pc:sldChg chg="modSp mod">
        <pc:chgData name="Meliane Ong" userId="ec2f9f66-7929-4cc1-8ce4-dbafbf76e944" providerId="ADAL" clId="{B1453FAB-9E2C-4021-A332-82F54E5EC770}" dt="2022-07-21T06:55:47.642" v="1" actId="20577"/>
        <pc:sldMkLst>
          <pc:docMk/>
          <pc:sldMk cId="2890765232" sldId="259"/>
        </pc:sldMkLst>
        <pc:spChg chg="mod">
          <ac:chgData name="Meliane Ong" userId="ec2f9f66-7929-4cc1-8ce4-dbafbf76e944" providerId="ADAL" clId="{B1453FAB-9E2C-4021-A332-82F54E5EC770}" dt="2022-07-21T06:55:47.642" v="1" actId="20577"/>
          <ac:spMkLst>
            <pc:docMk/>
            <pc:sldMk cId="2890765232" sldId="259"/>
            <ac:spMk id="6" creationId="{00000000-0000-0000-0000-000000000000}"/>
          </ac:spMkLst>
        </pc:spChg>
      </pc:sldChg>
      <pc:sldChg chg="modSp mod">
        <pc:chgData name="Meliane Ong" userId="ec2f9f66-7929-4cc1-8ce4-dbafbf76e944" providerId="ADAL" clId="{B1453FAB-9E2C-4021-A332-82F54E5EC770}" dt="2022-07-21T06:58:46.225" v="14" actId="33524"/>
        <pc:sldMkLst>
          <pc:docMk/>
          <pc:sldMk cId="2727657303" sldId="260"/>
        </pc:sldMkLst>
        <pc:spChg chg="mod">
          <ac:chgData name="Meliane Ong" userId="ec2f9f66-7929-4cc1-8ce4-dbafbf76e944" providerId="ADAL" clId="{B1453FAB-9E2C-4021-A332-82F54E5EC770}" dt="2022-07-21T06:58:40.220" v="13" actId="20577"/>
          <ac:spMkLst>
            <pc:docMk/>
            <pc:sldMk cId="2727657303" sldId="260"/>
            <ac:spMk id="12" creationId="{2E991CD6-7BA0-4543-87FF-CF36F41DC3DE}"/>
          </ac:spMkLst>
        </pc:spChg>
        <pc:graphicFrameChg chg="modGraphic">
          <ac:chgData name="Meliane Ong" userId="ec2f9f66-7929-4cc1-8ce4-dbafbf76e944" providerId="ADAL" clId="{B1453FAB-9E2C-4021-A332-82F54E5EC770}" dt="2022-07-21T06:58:46.225" v="14" actId="33524"/>
          <ac:graphicFrameMkLst>
            <pc:docMk/>
            <pc:sldMk cId="2727657303" sldId="260"/>
            <ac:graphicFrameMk id="4" creationId="{00000000-0000-0000-0000-000000000000}"/>
          </ac:graphicFrameMkLst>
        </pc:graphicFrameChg>
      </pc:sldChg>
      <pc:sldChg chg="modSp mod">
        <pc:chgData name="Meliane Ong" userId="ec2f9f66-7929-4cc1-8ce4-dbafbf76e944" providerId="ADAL" clId="{B1453FAB-9E2C-4021-A332-82F54E5EC770}" dt="2022-07-21T06:59:14.546" v="17" actId="20577"/>
        <pc:sldMkLst>
          <pc:docMk/>
          <pc:sldMk cId="993395628" sldId="261"/>
        </pc:sldMkLst>
        <pc:spChg chg="mod">
          <ac:chgData name="Meliane Ong" userId="ec2f9f66-7929-4cc1-8ce4-dbafbf76e944" providerId="ADAL" clId="{B1453FAB-9E2C-4021-A332-82F54E5EC770}" dt="2022-07-21T06:58:59.053" v="16" actId="20577"/>
          <ac:spMkLst>
            <pc:docMk/>
            <pc:sldMk cId="993395628" sldId="261"/>
            <ac:spMk id="13" creationId="{FCAF7E79-D31A-4910-ACF4-118D994B43A4}"/>
          </ac:spMkLst>
        </pc:spChg>
        <pc:graphicFrameChg chg="modGraphic">
          <ac:chgData name="Meliane Ong" userId="ec2f9f66-7929-4cc1-8ce4-dbafbf76e944" providerId="ADAL" clId="{B1453FAB-9E2C-4021-A332-82F54E5EC770}" dt="2022-07-21T06:59:14.546" v="17" actId="20577"/>
          <ac:graphicFrameMkLst>
            <pc:docMk/>
            <pc:sldMk cId="993395628" sldId="261"/>
            <ac:graphicFrameMk id="4" creationId="{00000000-0000-0000-0000-000000000000}"/>
          </ac:graphicFrameMkLst>
        </pc:graphicFrameChg>
      </pc:sldChg>
      <pc:sldChg chg="modSp mod">
        <pc:chgData name="Meliane Ong" userId="ec2f9f66-7929-4cc1-8ce4-dbafbf76e944" providerId="ADAL" clId="{B1453FAB-9E2C-4021-A332-82F54E5EC770}" dt="2022-07-21T06:59:21.477" v="19" actId="20577"/>
        <pc:sldMkLst>
          <pc:docMk/>
          <pc:sldMk cId="2829616757" sldId="271"/>
        </pc:sldMkLst>
        <pc:spChg chg="mod">
          <ac:chgData name="Meliane Ong" userId="ec2f9f66-7929-4cc1-8ce4-dbafbf76e944" providerId="ADAL" clId="{B1453FAB-9E2C-4021-A332-82F54E5EC770}" dt="2022-07-21T06:59:21.477" v="19" actId="20577"/>
          <ac:spMkLst>
            <pc:docMk/>
            <pc:sldMk cId="2829616757" sldId="271"/>
            <ac:spMk id="7" creationId="{C390D90B-F9F6-4895-AD49-57B08CBF71BA}"/>
          </ac:spMkLst>
        </pc:spChg>
      </pc:sldChg>
      <pc:sldChg chg="modSp mod">
        <pc:chgData name="Meliane Ong" userId="ec2f9f66-7929-4cc1-8ce4-dbafbf76e944" providerId="ADAL" clId="{B1453FAB-9E2C-4021-A332-82F54E5EC770}" dt="2022-07-21T06:59:58.224" v="26" actId="20577"/>
        <pc:sldMkLst>
          <pc:docMk/>
          <pc:sldMk cId="1237719708" sldId="274"/>
        </pc:sldMkLst>
        <pc:spChg chg="mod">
          <ac:chgData name="Meliane Ong" userId="ec2f9f66-7929-4cc1-8ce4-dbafbf76e944" providerId="ADAL" clId="{B1453FAB-9E2C-4021-A332-82F54E5EC770}" dt="2022-07-21T06:59:43.093" v="24" actId="33524"/>
          <ac:spMkLst>
            <pc:docMk/>
            <pc:sldMk cId="1237719708" sldId="274"/>
            <ac:spMk id="3" creationId="{3BBC6515-8A40-4E37-A668-E6B5AFC49162}"/>
          </ac:spMkLst>
        </pc:spChg>
        <pc:spChg chg="mod">
          <ac:chgData name="Meliane Ong" userId="ec2f9f66-7929-4cc1-8ce4-dbafbf76e944" providerId="ADAL" clId="{B1453FAB-9E2C-4021-A332-82F54E5EC770}" dt="2022-07-21T06:59:58.224" v="26" actId="20577"/>
          <ac:spMkLst>
            <pc:docMk/>
            <pc:sldMk cId="1237719708" sldId="274"/>
            <ac:spMk id="4" creationId="{80834C11-280C-497F-9C58-3C8D6410E536}"/>
          </ac:spMkLst>
        </pc:spChg>
      </pc:sldChg>
      <pc:sldChg chg="modSp mod">
        <pc:chgData name="Meliane Ong" userId="ec2f9f66-7929-4cc1-8ce4-dbafbf76e944" providerId="ADAL" clId="{B1453FAB-9E2C-4021-A332-82F54E5EC770}" dt="2022-07-21T06:58:07.659" v="11" actId="20577"/>
        <pc:sldMkLst>
          <pc:docMk/>
          <pc:sldMk cId="773054483" sldId="275"/>
        </pc:sldMkLst>
        <pc:spChg chg="mod">
          <ac:chgData name="Meliane Ong" userId="ec2f9f66-7929-4cc1-8ce4-dbafbf76e944" providerId="ADAL" clId="{B1453FAB-9E2C-4021-A332-82F54E5EC770}" dt="2022-07-21T06:57:28.108" v="8" actId="20577"/>
          <ac:spMkLst>
            <pc:docMk/>
            <pc:sldMk cId="773054483" sldId="275"/>
            <ac:spMk id="6" creationId="{00000000-0000-0000-0000-000000000000}"/>
          </ac:spMkLst>
        </pc:spChg>
        <pc:graphicFrameChg chg="modGraphic">
          <ac:chgData name="Meliane Ong" userId="ec2f9f66-7929-4cc1-8ce4-dbafbf76e944" providerId="ADAL" clId="{B1453FAB-9E2C-4021-A332-82F54E5EC770}" dt="2022-07-21T06:58:07.659" v="11" actId="20577"/>
          <ac:graphicFrameMkLst>
            <pc:docMk/>
            <pc:sldMk cId="773054483" sldId="275"/>
            <ac:graphicFrameMk id="4" creationId="{00000000-0000-0000-0000-000000000000}"/>
          </ac:graphicFrameMkLst>
        </pc:graphicFrameChg>
      </pc:sldChg>
      <pc:sldChg chg="modSp mod">
        <pc:chgData name="Meliane Ong" userId="ec2f9f66-7929-4cc1-8ce4-dbafbf76e944" providerId="ADAL" clId="{B1453FAB-9E2C-4021-A332-82F54E5EC770}" dt="2022-07-21T06:56:16.610" v="3" actId="20577"/>
        <pc:sldMkLst>
          <pc:docMk/>
          <pc:sldMk cId="640952798" sldId="276"/>
        </pc:sldMkLst>
        <pc:spChg chg="mod">
          <ac:chgData name="Meliane Ong" userId="ec2f9f66-7929-4cc1-8ce4-dbafbf76e944" providerId="ADAL" clId="{B1453FAB-9E2C-4021-A332-82F54E5EC770}" dt="2022-07-21T06:56:16.610" v="3" actId="20577"/>
          <ac:spMkLst>
            <pc:docMk/>
            <pc:sldMk cId="640952798" sldId="276"/>
            <ac:spMk id="6" creationId="{00000000-0000-0000-0000-000000000000}"/>
          </ac:spMkLst>
        </pc:spChg>
      </pc:sldChg>
    </pc:docChg>
  </pc:docChgLst>
  <pc:docChgLst>
    <pc:chgData name="Poh Luting" userId="6ce80f03-6fb3-4a4a-8845-c0f9eea14621" providerId="ADAL" clId="{41FCFE18-7BBD-4BE5-8FAF-07C7B030066B}"/>
    <pc:docChg chg="undo custSel modSld">
      <pc:chgData name="Poh Luting" userId="6ce80f03-6fb3-4a4a-8845-c0f9eea14621" providerId="ADAL" clId="{41FCFE18-7BBD-4BE5-8FAF-07C7B030066B}" dt="2022-07-15T01:52:11.931" v="222" actId="1076"/>
      <pc:docMkLst>
        <pc:docMk/>
      </pc:docMkLst>
      <pc:sldChg chg="addSp modSp mod">
        <pc:chgData name="Poh Luting" userId="6ce80f03-6fb3-4a4a-8845-c0f9eea14621" providerId="ADAL" clId="{41FCFE18-7BBD-4BE5-8FAF-07C7B030066B}" dt="2022-07-15T01:49:33.574" v="151" actId="1076"/>
        <pc:sldMkLst>
          <pc:docMk/>
          <pc:sldMk cId="2890765232" sldId="259"/>
        </pc:sldMkLst>
        <pc:spChg chg="add mod">
          <ac:chgData name="Poh Luting" userId="6ce80f03-6fb3-4a4a-8845-c0f9eea14621" providerId="ADAL" clId="{41FCFE18-7BBD-4BE5-8FAF-07C7B030066B}" dt="2022-07-15T01:49:33.574" v="151" actId="1076"/>
          <ac:spMkLst>
            <pc:docMk/>
            <pc:sldMk cId="2890765232" sldId="259"/>
            <ac:spMk id="3" creationId="{07B6860A-AC89-4512-8C1A-6D1B1D4041FA}"/>
          </ac:spMkLst>
        </pc:spChg>
        <pc:spChg chg="mod">
          <ac:chgData name="Poh Luting" userId="6ce80f03-6fb3-4a4a-8845-c0f9eea14621" providerId="ADAL" clId="{41FCFE18-7BBD-4BE5-8FAF-07C7B030066B}" dt="2022-07-15T01:49:02.846" v="144" actId="1035"/>
          <ac:spMkLst>
            <pc:docMk/>
            <pc:sldMk cId="2890765232" sldId="259"/>
            <ac:spMk id="5" creationId="{00000000-0000-0000-0000-000000000000}"/>
          </ac:spMkLst>
        </pc:spChg>
        <pc:spChg chg="mod">
          <ac:chgData name="Poh Luting" userId="6ce80f03-6fb3-4a4a-8845-c0f9eea14621" providerId="ADAL" clId="{41FCFE18-7BBD-4BE5-8FAF-07C7B030066B}" dt="2022-07-15T01:49:08.097" v="146" actId="1036"/>
          <ac:spMkLst>
            <pc:docMk/>
            <pc:sldMk cId="2890765232" sldId="259"/>
            <ac:spMk id="7" creationId="{00000000-0000-0000-0000-000000000000}"/>
          </ac:spMkLst>
        </pc:spChg>
        <pc:spChg chg="mod">
          <ac:chgData name="Poh Luting" userId="6ce80f03-6fb3-4a4a-8845-c0f9eea14621" providerId="ADAL" clId="{41FCFE18-7BBD-4BE5-8FAF-07C7B030066B}" dt="2022-07-15T01:49:02.846" v="144" actId="1035"/>
          <ac:spMkLst>
            <pc:docMk/>
            <pc:sldMk cId="2890765232" sldId="259"/>
            <ac:spMk id="11" creationId="{652FE3EC-D672-4BD5-9832-998B27CCAF99}"/>
          </ac:spMkLst>
        </pc:spChg>
        <pc:spChg chg="mod">
          <ac:chgData name="Poh Luting" userId="6ce80f03-6fb3-4a4a-8845-c0f9eea14621" providerId="ADAL" clId="{41FCFE18-7BBD-4BE5-8FAF-07C7B030066B}" dt="2022-07-15T01:48:37.024" v="142" actId="1035"/>
          <ac:spMkLst>
            <pc:docMk/>
            <pc:sldMk cId="2890765232" sldId="259"/>
            <ac:spMk id="13" creationId="{42C4A94E-5CD3-4B7B-AD3D-AC2B54874443}"/>
          </ac:spMkLst>
        </pc:spChg>
        <pc:spChg chg="mod">
          <ac:chgData name="Poh Luting" userId="6ce80f03-6fb3-4a4a-8845-c0f9eea14621" providerId="ADAL" clId="{41FCFE18-7BBD-4BE5-8FAF-07C7B030066B}" dt="2022-07-15T01:48:37.024" v="142" actId="1035"/>
          <ac:spMkLst>
            <pc:docMk/>
            <pc:sldMk cId="2890765232" sldId="259"/>
            <ac:spMk id="14" creationId="{28D8B64A-86A7-4064-BFBB-AE32CA64964F}"/>
          </ac:spMkLst>
        </pc:spChg>
        <pc:graphicFrameChg chg="modGraphic">
          <ac:chgData name="Poh Luting" userId="6ce80f03-6fb3-4a4a-8845-c0f9eea14621" providerId="ADAL" clId="{41FCFE18-7BBD-4BE5-8FAF-07C7B030066B}" dt="2022-07-15T01:46:32.871" v="95" actId="20577"/>
          <ac:graphicFrameMkLst>
            <pc:docMk/>
            <pc:sldMk cId="2890765232" sldId="259"/>
            <ac:graphicFrameMk id="4" creationId="{00000000-0000-0000-0000-000000000000}"/>
          </ac:graphicFrameMkLst>
        </pc:graphicFrameChg>
        <pc:graphicFrameChg chg="mod">
          <ac:chgData name="Poh Luting" userId="6ce80f03-6fb3-4a4a-8845-c0f9eea14621" providerId="ADAL" clId="{41FCFE18-7BBD-4BE5-8FAF-07C7B030066B}" dt="2022-07-15T01:48:37.024" v="142" actId="1035"/>
          <ac:graphicFrameMkLst>
            <pc:docMk/>
            <pc:sldMk cId="2890765232" sldId="259"/>
            <ac:graphicFrameMk id="12" creationId="{26114F32-BE98-4B51-8CBF-107D46032583}"/>
          </ac:graphicFrameMkLst>
        </pc:graphicFrameChg>
      </pc:sldChg>
      <pc:sldChg chg="addSp modSp mod">
        <pc:chgData name="Poh Luting" userId="6ce80f03-6fb3-4a4a-8845-c0f9eea14621" providerId="ADAL" clId="{41FCFE18-7BBD-4BE5-8FAF-07C7B030066B}" dt="2022-07-15T01:52:11.931" v="222" actId="1076"/>
        <pc:sldMkLst>
          <pc:docMk/>
          <pc:sldMk cId="2829616757" sldId="271"/>
        </pc:sldMkLst>
        <pc:spChg chg="mod">
          <ac:chgData name="Poh Luting" userId="6ce80f03-6fb3-4a4a-8845-c0f9eea14621" providerId="ADAL" clId="{41FCFE18-7BBD-4BE5-8FAF-07C7B030066B}" dt="2022-07-15T01:51:44.078" v="219" actId="20577"/>
          <ac:spMkLst>
            <pc:docMk/>
            <pc:sldMk cId="2829616757" sldId="271"/>
            <ac:spMk id="3" creationId="{00000000-0000-0000-0000-000000000000}"/>
          </ac:spMkLst>
        </pc:spChg>
        <pc:spChg chg="add mod">
          <ac:chgData name="Poh Luting" userId="6ce80f03-6fb3-4a4a-8845-c0f9eea14621" providerId="ADAL" clId="{41FCFE18-7BBD-4BE5-8FAF-07C7B030066B}" dt="2022-07-15T01:52:11.931" v="222" actId="1076"/>
          <ac:spMkLst>
            <pc:docMk/>
            <pc:sldMk cId="2829616757" sldId="271"/>
            <ac:spMk id="10" creationId="{5D2F09E0-9D50-460C-9235-4DEC983A7E03}"/>
          </ac:spMkLst>
        </pc:spChg>
        <pc:graphicFrameChg chg="modGraphic">
          <ac:chgData name="Poh Luting" userId="6ce80f03-6fb3-4a4a-8845-c0f9eea14621" providerId="ADAL" clId="{41FCFE18-7BBD-4BE5-8FAF-07C7B030066B}" dt="2022-07-15T01:51:13.312" v="187" actId="20577"/>
          <ac:graphicFrameMkLst>
            <pc:docMk/>
            <pc:sldMk cId="2829616757" sldId="271"/>
            <ac:graphicFrameMk id="5" creationId="{00000000-0000-0000-0000-000000000000}"/>
          </ac:graphicFrameMkLst>
        </pc:graphicFrameChg>
      </pc:sldChg>
    </pc:docChg>
  </pc:docChgLst>
  <pc:docChgLst>
    <pc:chgData name="Wong Ying Lei" userId="3dad3791-b713-4949-b6ce-8f93cbe0de46" providerId="ADAL" clId="{AED4DFF8-CC11-4A1B-9153-665D20CA7081}"/>
    <pc:docChg chg="undo custSel modSld">
      <pc:chgData name="Wong Ying Lei" userId="3dad3791-b713-4949-b6ce-8f93cbe0de46" providerId="ADAL" clId="{AED4DFF8-CC11-4A1B-9153-665D20CA7081}" dt="2023-06-27T05:35:24.346" v="208" actId="20577"/>
      <pc:docMkLst>
        <pc:docMk/>
      </pc:docMkLst>
      <pc:sldChg chg="modSp mod">
        <pc:chgData name="Wong Ying Lei" userId="3dad3791-b713-4949-b6ce-8f93cbe0de46" providerId="ADAL" clId="{AED4DFF8-CC11-4A1B-9153-665D20CA7081}" dt="2023-06-22T02:57:59.540" v="38" actId="20577"/>
        <pc:sldMkLst>
          <pc:docMk/>
          <pc:sldMk cId="2890765232" sldId="259"/>
        </pc:sldMkLst>
        <pc:graphicFrameChg chg="modGraphic">
          <ac:chgData name="Wong Ying Lei" userId="3dad3791-b713-4949-b6ce-8f93cbe0de46" providerId="ADAL" clId="{AED4DFF8-CC11-4A1B-9153-665D20CA7081}" dt="2023-06-22T02:57:59.540" v="38" actId="20577"/>
          <ac:graphicFrameMkLst>
            <pc:docMk/>
            <pc:sldMk cId="2890765232" sldId="259"/>
            <ac:graphicFrameMk id="4" creationId="{00000000-0000-0000-0000-000000000000}"/>
          </ac:graphicFrameMkLst>
        </pc:graphicFrameChg>
      </pc:sldChg>
      <pc:sldChg chg="modSp mod">
        <pc:chgData name="Wong Ying Lei" userId="3dad3791-b713-4949-b6ce-8f93cbe0de46" providerId="ADAL" clId="{AED4DFF8-CC11-4A1B-9153-665D20CA7081}" dt="2023-06-27T05:35:24.346" v="208" actId="20577"/>
        <pc:sldMkLst>
          <pc:docMk/>
          <pc:sldMk cId="2727657303" sldId="260"/>
        </pc:sldMkLst>
        <pc:graphicFrameChg chg="modGraphic">
          <ac:chgData name="Wong Ying Lei" userId="3dad3791-b713-4949-b6ce-8f93cbe0de46" providerId="ADAL" clId="{AED4DFF8-CC11-4A1B-9153-665D20CA7081}" dt="2023-06-27T05:35:24.346" v="208" actId="20577"/>
          <ac:graphicFrameMkLst>
            <pc:docMk/>
            <pc:sldMk cId="2727657303" sldId="260"/>
            <ac:graphicFrameMk id="4" creationId="{00000000-0000-0000-0000-000000000000}"/>
          </ac:graphicFrameMkLst>
        </pc:graphicFrameChg>
      </pc:sldChg>
      <pc:sldChg chg="modSp mod">
        <pc:chgData name="Wong Ying Lei" userId="3dad3791-b713-4949-b6ce-8f93cbe0de46" providerId="ADAL" clId="{AED4DFF8-CC11-4A1B-9153-665D20CA7081}" dt="2023-06-22T03:01:46.530" v="204" actId="2165"/>
        <pc:sldMkLst>
          <pc:docMk/>
          <pc:sldMk cId="640952798" sldId="276"/>
        </pc:sldMkLst>
        <pc:graphicFrameChg chg="mod modGraphic">
          <ac:chgData name="Wong Ying Lei" userId="3dad3791-b713-4949-b6ce-8f93cbe0de46" providerId="ADAL" clId="{AED4DFF8-CC11-4A1B-9153-665D20CA7081}" dt="2023-06-22T03:01:46.530" v="204" actId="2165"/>
          <ac:graphicFrameMkLst>
            <pc:docMk/>
            <pc:sldMk cId="640952798" sldId="276"/>
            <ac:graphicFrameMk id="8" creationId="{D971432F-64A5-4E14-A5C8-B0D4104B1AD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8793-ABB0-41BC-8E12-5DDC69785E53}" type="datetimeFigureOut">
              <a:rPr lang="en-SG" smtClean="0"/>
              <a:t>17/7/2023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53254-F0B2-4EA9-9996-35B46A0DD3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347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>
                <a:solidFill>
                  <a:schemeClr val="tx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 2" panose="05020102010507070707" pitchFamily="18" charset="2"/>
              </a:rPr>
              <a:t> </a:t>
            </a:r>
            <a:r>
              <a:rPr lang="en-US" sz="1200" b="0" u="none">
                <a:solidFill>
                  <a:schemeClr val="tx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Preschool, child development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kern="120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Wingdings 2" panose="05020102010507070707" pitchFamily="18" charset="2"/>
              </a:rPr>
              <a:t> </a:t>
            </a:r>
            <a:r>
              <a:rPr lang="en-US" sz="1200" b="0" u="none">
                <a:solidFill>
                  <a:schemeClr val="tx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Child development, vulnerable groups, early indicators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kern="120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  <a:sym typeface="Wingdings 2" panose="05020102010507070707" pitchFamily="18" charset="2"/>
              </a:rPr>
              <a:t> </a:t>
            </a:r>
            <a:r>
              <a:rPr lang="en-US" sz="1200" b="0" u="none" err="1">
                <a:solidFill>
                  <a:schemeClr val="tx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Overschooling</a:t>
            </a:r>
            <a:r>
              <a:rPr lang="en-US" sz="1200" b="0" u="none">
                <a:solidFill>
                  <a:schemeClr val="tx1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preschool, child well-being</a:t>
            </a:r>
          </a:p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53254-F0B2-4EA9-9996-35B46A0DD36C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463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TITLE IN OPEN SANS, BOLD, CAPS,</a:t>
            </a:r>
            <a:br>
              <a:rPr lang="en-US"/>
            </a:br>
            <a:r>
              <a:rPr lang="en-US"/>
              <a:t>SIZE 29,</a:t>
            </a:r>
            <a:br>
              <a:rPr lang="en-US"/>
            </a:br>
            <a:r>
              <a:rPr lang="en-US"/>
              <a:t>left ALIGN</a:t>
            </a:r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8954" y="82247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575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214347" y="2660917"/>
            <a:ext cx="155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6282106" y="3782579"/>
            <a:ext cx="1095172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25" b="0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6384033" y="3717032"/>
            <a:ext cx="2400267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26" y="543946"/>
            <a:ext cx="2304255" cy="7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6085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6FD-3777-4A69-A2B0-3ADF4B3E454E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17/7/2023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7547-7B0C-4E55-AE46-8B4D62E8AA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9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6FD-3777-4A69-A2B0-3ADF4B3E454E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17/7/2023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7547-7B0C-4E55-AE46-8B4D62E8AA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8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10972800" cy="864000"/>
          </a:xfrm>
        </p:spPr>
        <p:txBody>
          <a:bodyPr>
            <a:normAutofit/>
          </a:bodyPr>
          <a:lstStyle>
            <a:lvl1pPr algn="l">
              <a:defRPr sz="2100" baseline="0">
                <a:solidFill>
                  <a:srgbClr val="1E00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Content in Arial bold size 28, left aligned</a:t>
            </a:r>
            <a:endParaRPr lang="en-GB"/>
          </a:p>
        </p:txBody>
      </p:sp>
      <p:pic>
        <p:nvPicPr>
          <p:cNvPr id="11" name="Picture 2" descr="C:\Users\evonne-lim\Desktop\graphic ele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8" y="4509120"/>
            <a:ext cx="1609855" cy="12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vonne-lim\Desktop\graphic ele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9405" y="1337707"/>
            <a:ext cx="1609855" cy="12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33" y="1988841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1133" y="2649612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133" y="3325872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1133" y="3992364"/>
            <a:ext cx="6705600" cy="365760"/>
          </a:xfrm>
        </p:spPr>
        <p:txBody>
          <a:bodyPr>
            <a:no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976784" y="1988840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976784" y="2649612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976784" y="3325872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 i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8976784" y="3992364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871133" y="4632325"/>
            <a:ext cx="6705600" cy="365760"/>
          </a:xfrm>
        </p:spPr>
        <p:txBody>
          <a:bodyPr>
            <a:no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976784" y="4627736"/>
            <a:ext cx="975360" cy="365760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51425457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667" y="115200"/>
            <a:ext cx="10972800" cy="864000"/>
          </a:xfrm>
        </p:spPr>
        <p:txBody>
          <a:bodyPr lIns="91440"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in Arial bold size 25, left aligned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08" y="1124744"/>
            <a:ext cx="10972800" cy="4612438"/>
          </a:xfrm>
        </p:spPr>
        <p:txBody>
          <a:bodyPr lIns="9144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1968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5" y="1560202"/>
            <a:ext cx="5486400" cy="274320"/>
          </a:xfr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5" y="1851668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5" y="2143134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5" y="2434600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24415" y="1268736"/>
            <a:ext cx="5486400" cy="274320"/>
          </a:xfrm>
        </p:spPr>
        <p:txBody>
          <a:bodyPr/>
          <a:lstStyle>
            <a:lvl1pPr marL="0" indent="0">
              <a:buNone/>
              <a:defRPr sz="1050" b="1" baseline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23392" y="3288418"/>
            <a:ext cx="5486400" cy="274320"/>
          </a:xfr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623392" y="3579884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392" y="3871350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23392" y="4162816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623392" y="2996952"/>
            <a:ext cx="5486400" cy="274320"/>
          </a:xfrm>
        </p:spPr>
        <p:txBody>
          <a:bodyPr/>
          <a:lstStyle>
            <a:lvl1pPr marL="0" indent="0">
              <a:buNone/>
              <a:defRPr sz="1050" b="1" baseline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6288021" y="1268761"/>
            <a:ext cx="3657600" cy="1371600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6288021" y="2996952"/>
            <a:ext cx="3657600" cy="1371600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518285" y="404666"/>
            <a:ext cx="1426994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b="1">
                <a:solidFill>
                  <a:srgbClr val="1E00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68942005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TITLE IN OPEN SANS, BOLD, CAPS,</a:t>
            </a:r>
            <a:br>
              <a:rPr lang="en-US"/>
            </a:br>
            <a:r>
              <a:rPr lang="en-US"/>
              <a:t>SIZE 29,</a:t>
            </a:r>
            <a:br>
              <a:rPr lang="en-US"/>
            </a:br>
            <a:r>
              <a:rPr lang="en-US"/>
              <a:t>left ALIGN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0873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TITLE IN OPEN SANS, BOLD, CAPS,</a:t>
            </a:r>
            <a:br>
              <a:rPr lang="en-US"/>
            </a:br>
            <a:r>
              <a:rPr lang="en-US"/>
              <a:t>SIZE 29,</a:t>
            </a:r>
            <a:br>
              <a:rPr lang="en-US"/>
            </a:br>
            <a:r>
              <a:rPr lang="en-US"/>
              <a:t>left ALIGN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940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3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TITLE IN OPEN SANS, BOLD, CAPS,</a:t>
            </a:r>
            <a:br>
              <a:rPr lang="en-US"/>
            </a:br>
            <a:r>
              <a:rPr lang="en-US"/>
              <a:t>SIZE 29,</a:t>
            </a:r>
            <a:br>
              <a:rPr lang="en-US"/>
            </a:br>
            <a:r>
              <a:rPr lang="en-US"/>
              <a:t>left ALIGN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2913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33" y="1571884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1133" y="2232655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133" y="2908915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1133" y="3575407"/>
            <a:ext cx="6705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976784" y="1571883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976784" y="2232655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976784" y="2908915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8976784" y="3575407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871133" y="4215368"/>
            <a:ext cx="6705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976784" y="4210779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48551"/>
            <a:ext cx="10561173" cy="625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/>
              <a:t>Content in Open Sans, bold, size 20, left align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5739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68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52672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/>
              <a:t>Title in Open Sans, bold, size 20, left align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184978897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69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11034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1372" y="452672"/>
            <a:ext cx="11329259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/>
              <a:t>Title in Open Sans, bold, size 20, left align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31372" y="1508787"/>
            <a:ext cx="1132925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23197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1700811"/>
            <a:ext cx="7323600" cy="415498"/>
          </a:xfrm>
        </p:spPr>
        <p:txBody>
          <a:bodyPr wrap="square" anchor="t">
            <a:spAutoFit/>
          </a:bodyPr>
          <a:lstStyle>
            <a:lvl1pPr algn="l">
              <a:defRPr sz="21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Section header in Open Sans, bold, size 28, left align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073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92500" y="2040965"/>
            <a:ext cx="5486400" cy="274320"/>
          </a:xfrm>
        </p:spPr>
        <p:txBody>
          <a:bodyPr anchor="ctr"/>
          <a:lstStyle>
            <a:lvl1pPr marL="0" indent="0">
              <a:buNone/>
              <a:defRPr sz="1125" baseline="0"/>
            </a:lvl1pPr>
          </a:lstStyle>
          <a:p>
            <a:pPr lvl="0"/>
            <a:r>
              <a:rPr lang="en-US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92500" y="1724133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92500" y="2357797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392500" y="2674627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392500" y="1407301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 b="1" baseline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391477" y="4254673"/>
            <a:ext cx="5486400" cy="274320"/>
          </a:xfrm>
        </p:spPr>
        <p:txBody>
          <a:bodyPr anchor="ctr"/>
          <a:lstStyle>
            <a:lvl1pPr marL="0" indent="0">
              <a:buNone/>
              <a:defRPr sz="1125" baseline="0"/>
            </a:lvl1pPr>
          </a:lstStyle>
          <a:p>
            <a:pPr lvl="0"/>
            <a:r>
              <a:rPr lang="en-US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391477" y="3937848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91477" y="4571499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391477" y="4888324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391477" y="3621023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 b="1" baseline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7056107" y="1407329"/>
            <a:ext cx="3657600" cy="15416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baseline="0"/>
            </a:lvl1pPr>
          </a:lstStyle>
          <a:p>
            <a:pPr lvl="0"/>
            <a:r>
              <a:rPr lang="en-US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7056107" y="3621025"/>
            <a:ext cx="3657600" cy="15416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baseline="0"/>
            </a:lvl1pPr>
          </a:lstStyle>
          <a:p>
            <a:pPr lvl="0"/>
            <a:r>
              <a:rPr lang="en-US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295468" y="444622"/>
            <a:ext cx="1465466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75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2069649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456" y="452672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Title in Open Sans, bold, size 20, left align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Click to input content (min. text size 16)</a:t>
            </a:r>
          </a:p>
          <a:p>
            <a:pPr lvl="4"/>
            <a:endParaRPr lang="en-GB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107851" y="6309323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525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  <p:sldLayoutId id="2147483675" r:id="rId13"/>
    <p:sldLayoutId id="2147483676" r:id="rId14"/>
    <p:sldLayoutId id="2147483678" r:id="rId15"/>
  </p:sldLayoutIdLst>
  <p:transition spd="slow">
    <p:push dir="u"/>
  </p:transition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34290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 : Letter-of-Intent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07911"/>
              </p:ext>
            </p:extLst>
          </p:nvPr>
        </p:nvGraphicFramePr>
        <p:xfrm>
          <a:off x="1252116" y="631507"/>
          <a:ext cx="10561173" cy="137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56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</a:t>
                      </a:r>
                      <a:r>
                        <a:rPr lang="en-GB" sz="1200" b="1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</a:t>
                      </a:r>
                      <a:endParaRPr lang="en-GB" sz="12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Call Category</a:t>
                      </a:r>
                    </a:p>
                    <a:p>
                      <a:r>
                        <a:rPr lang="en-US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(Select 1)</a:t>
                      </a:r>
                      <a:endParaRPr lang="en-SG" sz="1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Collaborative POC Grant</a:t>
                      </a:r>
                      <a:endParaRPr lang="en-SG" sz="1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0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704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GB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Funding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Cost: S$ _________ </a:t>
                      </a:r>
                    </a:p>
                    <a:p>
                      <a:r>
                        <a:rPr lang="en-US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Cost: S$ _________ (including 30% overheads) </a:t>
                      </a:r>
                      <a:endParaRPr lang="en-SG" sz="10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27448" y="626547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900">
                <a:latin typeface="Arial" panose="020B0604020202020204" pitchFamily="34" charset="0"/>
                <a:cs typeface="Arial" panose="020B0604020202020204" pitchFamily="34" charset="0"/>
              </a:rPr>
              <a:t>Please keep to a maximum of </a:t>
            </a:r>
            <a:r>
              <a:rPr lang="en-SG" sz="900" u="sng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SG" sz="900">
                <a:latin typeface="Arial" panose="020B0604020202020204" pitchFamily="34" charset="0"/>
                <a:cs typeface="Arial" panose="020B0604020202020204" pitchFamily="34" charset="0"/>
              </a:rPr>
              <a:t> slides for this LOI. Use Arial font size 10.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900">
                <a:latin typeface="Arial" panose="020B0604020202020204" pitchFamily="34" charset="0"/>
                <a:cs typeface="Arial" panose="020B0604020202020204" pitchFamily="34" charset="0"/>
              </a:rPr>
              <a:t>Please append email(s) documenting </a:t>
            </a:r>
            <a:r>
              <a:rPr lang="en-SG" sz="900" b="1"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lang="en-SG" sz="900">
                <a:latin typeface="Arial" panose="020B0604020202020204" pitchFamily="34" charset="0"/>
                <a:cs typeface="Arial" panose="020B0604020202020204" pitchFamily="34" charset="0"/>
              </a:rPr>
              <a:t> from Research Office of </a:t>
            </a:r>
            <a:r>
              <a:rPr lang="en-SG" sz="900" u="sng">
                <a:latin typeface="Arial" panose="020B0604020202020204" pitchFamily="34" charset="0"/>
                <a:cs typeface="Arial" panose="020B0604020202020204" pitchFamily="34" charset="0"/>
              </a:rPr>
              <a:t>Corresponding PI’s</a:t>
            </a:r>
            <a:r>
              <a:rPr lang="en-SG" sz="900">
                <a:latin typeface="Arial" panose="020B0604020202020204" pitchFamily="34" charset="0"/>
                <a:cs typeface="Arial" panose="020B0604020202020204" pitchFamily="34" charset="0"/>
              </a:rPr>
              <a:t> institution in your submission. </a:t>
            </a:r>
            <a:r>
              <a:rPr lang="en-SG" sz="900" b="1">
                <a:latin typeface="Arial" panose="020B0604020202020204" pitchFamily="34" charset="0"/>
                <a:cs typeface="Arial" panose="020B0604020202020204" pitchFamily="34" charset="0"/>
              </a:rPr>
              <a:t>(mandatory)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FE3EC-D672-4BD5-9832-998B27CCAF99}"/>
              </a:ext>
            </a:extLst>
          </p:cNvPr>
          <p:cNvSpPr txBox="1"/>
          <p:nvPr/>
        </p:nvSpPr>
        <p:spPr>
          <a:xfrm>
            <a:off x="1261026" y="5157192"/>
            <a:ext cx="10560046" cy="10772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SzPts val="900"/>
              <a:tabLst>
                <a:tab pos="457200" algn="l"/>
                <a:tab pos="914400" algn="l"/>
              </a:tabLst>
            </a:pPr>
            <a:r>
              <a:rPr lang="en-US" sz="900" b="1" u="sng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Definitions of roles</a:t>
            </a:r>
            <a:endParaRPr lang="en-US" sz="900" b="1" i="0" u="sng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900" i="0" u="sng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Lead PI’s</a:t>
            </a: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role will be to coordinate research activities carried by research team. He/ She will be responsible for all progress reporting of the platform, on behalf of the research team.</a:t>
            </a:r>
            <a:endParaRPr lang="en-SG" sz="1000" i="1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900" i="0" u="sng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Team PI(s)</a:t>
            </a: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will be the representative leading the research at the Partner Institution. </a:t>
            </a:r>
            <a:r>
              <a:rPr lang="en-US" sz="900" i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(For Collaborative POC/Pilot Grant Category)</a:t>
            </a:r>
            <a:endParaRPr lang="en-SG" sz="1000" i="1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900" i="0" u="sng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Co-I</a:t>
            </a: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(s) will be the person(s) leading and managing a particular aspect of the collaborative effort.</a:t>
            </a:r>
            <a:endParaRPr lang="en-SG" sz="1000" i="1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 u="sng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Collaborator</a:t>
            </a: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(s) refers to any company, institution, incorporated body or other public sector, industry or academic collaborator, who are engaged in the research in collaboration with Lead PI, Team PIs or Co-Is and their institutions. </a:t>
            </a:r>
            <a:endParaRPr lang="en-SG" sz="1000" i="1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Please note that grant funding will be awarded to Singapore public sector research performers only. Collaborators do not receive grant funding. </a:t>
            </a:r>
            <a:endParaRPr lang="en-SG" sz="1000" i="1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26114F32-BE98-4B51-8CBF-107D46032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035386"/>
              </p:ext>
            </p:extLst>
          </p:nvPr>
        </p:nvGraphicFramePr>
        <p:xfrm>
          <a:off x="1261026" y="2507725"/>
          <a:ext cx="10560046" cy="22962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42486">
                  <a:extLst>
                    <a:ext uri="{9D8B030D-6E8A-4147-A177-3AD203B41FA5}">
                      <a16:colId xmlns:a16="http://schemas.microsoft.com/office/drawing/2014/main" val="20866613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2039842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919468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69402234"/>
                    </a:ext>
                  </a:extLst>
                </a:gridCol>
                <a:gridCol w="2138208">
                  <a:extLst>
                    <a:ext uri="{9D8B030D-6E8A-4147-A177-3AD203B41FA5}">
                      <a16:colId xmlns:a16="http://schemas.microsoft.com/office/drawing/2014/main" val="2492693960"/>
                    </a:ext>
                  </a:extLst>
                </a:gridCol>
                <a:gridCol w="3946904">
                  <a:extLst>
                    <a:ext uri="{9D8B030D-6E8A-4147-A177-3AD203B41FA5}">
                      <a16:colId xmlns:a16="http://schemas.microsoft.com/office/drawing/2014/main" val="2820039499"/>
                    </a:ext>
                  </a:extLst>
                </a:gridCol>
              </a:tblGrid>
              <a:tr h="338708"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S/N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Salutation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Name &amp; Designation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Role*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Department &amp; Institution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Experience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036913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Lead PI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003383238"/>
                  </a:ext>
                </a:extLst>
              </a:tr>
              <a:tr h="410633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829431647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28127067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43864478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effectLst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3363127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2C4A94E-5CD3-4B7B-AD3D-AC2B54874443}"/>
              </a:ext>
            </a:extLst>
          </p:cNvPr>
          <p:cNvSpPr txBox="1"/>
          <p:nvPr/>
        </p:nvSpPr>
        <p:spPr>
          <a:xfrm>
            <a:off x="1261026" y="4857878"/>
            <a:ext cx="5295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* Lead PI/ Team PI/ Co-I/ Collaborator (</a:t>
            </a:r>
            <a:r>
              <a:rPr lang="en-SG" sz="105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should only be 1 lead PI for each project)</a:t>
            </a:r>
            <a:endParaRPr lang="en-SG" sz="105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D8B64A-86A7-4064-BFBB-AE32CA64964F}"/>
              </a:ext>
            </a:extLst>
          </p:cNvPr>
          <p:cNvSpPr txBox="1">
            <a:spLocks/>
          </p:cNvSpPr>
          <p:nvPr/>
        </p:nvSpPr>
        <p:spPr>
          <a:xfrm>
            <a:off x="1272712" y="2132856"/>
            <a:ext cx="10561173" cy="37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5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SG" sz="1800">
                <a:latin typeface="+mj-lt"/>
                <a:ea typeface="Open Sans"/>
              </a:rPr>
              <a:t>Investigator/Project Team (Please provide details in the attached CV template)</a:t>
            </a:r>
            <a:endParaRPr lang="en-US" sz="180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F87B8-CE20-48BB-8A15-EE63D04E014B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07B6860A-AC89-4512-8C1A-6D1B1D4041FA}"/>
              </a:ext>
            </a:extLst>
          </p:cNvPr>
          <p:cNvSpPr/>
          <p:nvPr/>
        </p:nvSpPr>
        <p:spPr>
          <a:xfrm>
            <a:off x="11424592" y="1634851"/>
            <a:ext cx="1368152" cy="509637"/>
          </a:xfrm>
          <a:prstGeom prst="leftArrow">
            <a:avLst>
              <a:gd name="adj1" fmla="val 73559"/>
              <a:gd name="adj2" fmla="val 29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Total cost = 1.3 X Direct Cost</a:t>
            </a:r>
            <a:endParaRPr lang="en-SG" sz="100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8A7440D-1D70-6D77-1B74-C8B07B33E918}"/>
              </a:ext>
            </a:extLst>
          </p:cNvPr>
          <p:cNvSpPr txBox="1"/>
          <p:nvPr/>
        </p:nvSpPr>
        <p:spPr>
          <a:xfrm>
            <a:off x="4909077" y="660408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652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 : Letter-of-Intent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971432F-64A5-4E14-A5C8-B0D4104B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89678"/>
              </p:ext>
            </p:extLst>
          </p:nvPr>
        </p:nvGraphicFramePr>
        <p:xfrm>
          <a:off x="1286286" y="1281894"/>
          <a:ext cx="10384512" cy="184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640">
                  <a:extLst>
                    <a:ext uri="{9D8B030D-6E8A-4147-A177-3AD203B41FA5}">
                      <a16:colId xmlns:a16="http://schemas.microsoft.com/office/drawing/2014/main" val="658098195"/>
                    </a:ext>
                  </a:extLst>
                </a:gridCol>
                <a:gridCol w="6745872">
                  <a:extLst>
                    <a:ext uri="{9D8B030D-6E8A-4147-A177-3AD203B41FA5}">
                      <a16:colId xmlns:a16="http://schemas.microsoft.com/office/drawing/2014/main" val="681978842"/>
                    </a:ext>
                  </a:extLst>
                </a:gridCol>
              </a:tblGrid>
              <a:tr h="5978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This research proposal is related to: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Please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indicate in the appropriate box which theme your proposal will address, and elaborate on what problem statement it will address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03595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Theme A: Early Childhood Development - Answer one (or more) of ECDA problem statements</a:t>
                      </a:r>
                      <a:endParaRPr lang="en-US" sz="1400" b="0" u="none">
                        <a:solidFill>
                          <a:schemeClr val="tx1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>
                        <a:solidFill>
                          <a:schemeClr val="tx1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995227"/>
                  </a:ext>
                </a:extLst>
              </a:tr>
              <a:tr h="32749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Theme B: Child Socio-emotional development and Maternal Mental Wellness</a:t>
                      </a:r>
                      <a:endParaRPr lang="en-US" sz="1400" b="0" u="none">
                        <a:solidFill>
                          <a:schemeClr val="tx1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18825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13498DC6-847D-4CEF-AE1F-527E9C6FCCB6}"/>
              </a:ext>
            </a:extLst>
          </p:cNvPr>
          <p:cNvSpPr txBox="1">
            <a:spLocks/>
          </p:cNvSpPr>
          <p:nvPr/>
        </p:nvSpPr>
        <p:spPr>
          <a:xfrm>
            <a:off x="1197955" y="827889"/>
            <a:ext cx="3313869" cy="37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5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SG" sz="1800">
                <a:latin typeface="+mj-lt"/>
                <a:ea typeface="Open Sans"/>
              </a:rPr>
              <a:t>Themes</a:t>
            </a:r>
            <a:endParaRPr lang="en-US" sz="180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F500A2-1B56-4FC7-9D26-0D189E52E761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55FB26A-7B80-6B71-C755-3887A5C1C850}"/>
              </a:ext>
            </a:extLst>
          </p:cNvPr>
          <p:cNvSpPr txBox="1"/>
          <p:nvPr/>
        </p:nvSpPr>
        <p:spPr>
          <a:xfrm>
            <a:off x="4909077" y="660408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5279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 : Letter-of-Intent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446233"/>
              </p:ext>
            </p:extLst>
          </p:nvPr>
        </p:nvGraphicFramePr>
        <p:xfrm>
          <a:off x="1271464" y="682241"/>
          <a:ext cx="10384512" cy="581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9384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Objectives and Deliverables</a:t>
                      </a:r>
                      <a:endParaRPr lang="en-GB" sz="1200" b="1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brief background on the research proposal, including the current problem(s)/ challenge(s) that the proposed research intends to address.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objectives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of outcome and deliverables (</a:t>
                      </a:r>
                      <a:r>
                        <a:rPr lang="en-US" sz="1000" b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e.g.your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proof-of-concept, platform demonstration, or working prototype deliverable).</a:t>
                      </a:r>
                      <a:endParaRPr lang="en-GB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486">
                <a:tc>
                  <a:txBody>
                    <a:bodyPr/>
                    <a:lstStyle/>
                    <a:p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Sector or Private/industry Partners</a:t>
                      </a:r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the name</a:t>
                      </a:r>
                      <a:r>
                        <a:rPr lang="en-SG" sz="100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public sector/industry partners. Indicate if they are confirmed or potential partners.</a:t>
                      </a:r>
                      <a:endParaRPr lang="en-SG" sz="100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3485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Competitive</a:t>
                      </a:r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Landscape</a:t>
                      </a:r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Provide an assessment of the local landscape in Singapore (e.g. other groups in Singapore performing related/similar research).</a:t>
                      </a:r>
                    </a:p>
                    <a:p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Address the global competitive landscape and explain how the intervention </a:t>
                      </a:r>
                      <a:r>
                        <a:rPr lang="en-US" sz="1000" b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will set Singapore apart from competitors. </a:t>
                      </a:r>
                      <a:endParaRPr lang="en-SG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SG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the intervention</a:t>
                      </a: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baseline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synergizes and brings together similar capabilities and/or develop new capabilities. Any engagement/collaboration plans with local/overseas groups?</a:t>
                      </a:r>
                    </a:p>
                    <a:p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B51FB-A123-44D6-BBBF-73F2846B72A6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2DBDC-B97A-4DCF-A404-A2DA5A7FE464}"/>
              </a:ext>
            </a:extLst>
          </p:cNvPr>
          <p:cNvSpPr txBox="1"/>
          <p:nvPr/>
        </p:nvSpPr>
        <p:spPr>
          <a:xfrm>
            <a:off x="1271464" y="421240"/>
            <a:ext cx="8992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/>
              <a:t>Note: This LOI template should be completed with the webinar slides in reference, applicants should </a:t>
            </a:r>
            <a:r>
              <a:rPr lang="en-US" sz="1000" i="1">
                <a:solidFill>
                  <a:srgbClr val="242424"/>
                </a:solidFill>
                <a:effectLst/>
              </a:rPr>
              <a:t>highlight the required points for the grant category</a:t>
            </a:r>
            <a:r>
              <a:rPr lang="en-US" sz="1000" i="1"/>
              <a:t> </a:t>
            </a:r>
            <a:endParaRPr lang="en-SG" sz="1000" i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00525-F277-1793-C475-A0DBD973CEF7}"/>
              </a:ext>
            </a:extLst>
          </p:cNvPr>
          <p:cNvSpPr txBox="1"/>
          <p:nvPr/>
        </p:nvSpPr>
        <p:spPr>
          <a:xfrm>
            <a:off x="4909077" y="660408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544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911044"/>
              </p:ext>
            </p:extLst>
          </p:nvPr>
        </p:nvGraphicFramePr>
        <p:xfrm>
          <a:off x="1271464" y="651421"/>
          <a:ext cx="10384512" cy="5949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000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Relevance</a:t>
                      </a:r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</a:p>
                    <a:p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and Maternal Health and potential for translation into implementable projects</a:t>
                      </a:r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how the proposed </a:t>
                      </a:r>
                      <a:r>
                        <a:rPr lang="en-US" sz="1000" b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could:</a:t>
                      </a:r>
                      <a:endParaRPr lang="en-SG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Deepen knowledge/</a:t>
                      </a:r>
                      <a:r>
                        <a:rPr lang="en-US" sz="1000" b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catalyse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 of leading-edge technologies/solutions to improve child outcomes;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the potential to change practices, guidelines and policies (outline clear pathway for evidenced-based interventions to bring about impact);</a:t>
                      </a: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Generate health, societal and/or economic impact in 2-5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895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Capture and/or economic benefit</a:t>
                      </a:r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how the proposed </a:t>
                      </a:r>
                      <a:r>
                        <a:rPr lang="en-US" sz="1000" b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could:</a:t>
                      </a:r>
                      <a:endParaRPr lang="en-SG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to shape public policies/ practices to impact lives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new good jobs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916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Funding Sources</a:t>
                      </a:r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(if any) for this proposed programme</a:t>
                      </a:r>
                      <a:endParaRPr lang="en-GB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funding source(s)</a:t>
                      </a: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quantum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duration</a:t>
                      </a:r>
                      <a:endParaRPr lang="en-US" sz="1000" b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24874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25C0B3AE-DF29-486F-800A-49F2CDF7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 : Letter-of-Intent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91CD6-7BA0-4543-87FF-CF36F41DC3DE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BBF25-4172-4782-B528-8198B37DE9D9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4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71F90-A2BA-4A50-9A75-BAB7B8B8F588}"/>
              </a:ext>
            </a:extLst>
          </p:cNvPr>
          <p:cNvSpPr txBox="1"/>
          <p:nvPr/>
        </p:nvSpPr>
        <p:spPr>
          <a:xfrm>
            <a:off x="1271464" y="421240"/>
            <a:ext cx="8992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/>
              <a:t>Note: This LOI template should be completed with the webinar slides in reference, applicants should </a:t>
            </a:r>
            <a:r>
              <a:rPr lang="en-US" sz="1000" i="1">
                <a:solidFill>
                  <a:srgbClr val="242424"/>
                </a:solidFill>
                <a:effectLst/>
              </a:rPr>
              <a:t>highlight the required points for the grant category</a:t>
            </a:r>
            <a:r>
              <a:rPr lang="en-US" sz="1000" i="1"/>
              <a:t> </a:t>
            </a:r>
            <a:endParaRPr lang="en-SG" sz="1000" i="1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8393539-7932-C110-2195-028FA54C2C26}"/>
              </a:ext>
            </a:extLst>
          </p:cNvPr>
          <p:cNvSpPr txBox="1"/>
          <p:nvPr/>
        </p:nvSpPr>
        <p:spPr>
          <a:xfrm>
            <a:off x="4909077" y="660408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5730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813508"/>
              </p:ext>
            </p:extLst>
          </p:nvPr>
        </p:nvGraphicFramePr>
        <p:xfrm>
          <a:off x="1343472" y="661694"/>
          <a:ext cx="10236366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3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4656">
                <a:tc>
                  <a:txBody>
                    <a:bodyPr/>
                    <a:lstStyle/>
                    <a:p>
                      <a:r>
                        <a:rPr lang="en-GB" sz="1200" b="1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Methodology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brief</a:t>
                      </a: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outline of project methodology and plans. Section should include: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technical approach to be undertaken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challenges your approach will address</a:t>
                      </a:r>
                    </a:p>
                    <a:p>
                      <a:endParaRPr lang="en-US" sz="1000" b="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more space is needed for elaboration, please detail in supplementary slides (up to </a:t>
                      </a:r>
                      <a:r>
                        <a:rPr lang="en-US" sz="1000" b="0" u="sng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</a:t>
                      </a:r>
                      <a:r>
                        <a:rPr lang="en-US" sz="10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additional slides allowed).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E9F51725-C248-40C3-B39D-9D2462E4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 : Letter-of-Intent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F7E79-D31A-4910-ACF4-118D994B43A4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F0BDD-15B9-412B-968F-FAB68A51A61B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5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45E1E-97E4-4ED6-84FF-9BCD747FD743}"/>
              </a:ext>
            </a:extLst>
          </p:cNvPr>
          <p:cNvSpPr txBox="1"/>
          <p:nvPr/>
        </p:nvSpPr>
        <p:spPr>
          <a:xfrm>
            <a:off x="1271464" y="421240"/>
            <a:ext cx="8992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/>
              <a:t>Note: This LOI template should be completed with the webinar slides in reference, applicants should </a:t>
            </a:r>
            <a:r>
              <a:rPr lang="en-US" sz="1000" i="1">
                <a:solidFill>
                  <a:srgbClr val="242424"/>
                </a:solidFill>
                <a:effectLst/>
              </a:rPr>
              <a:t>highlight the required points for the grant category</a:t>
            </a:r>
            <a:r>
              <a:rPr lang="en-US" sz="1000" i="1"/>
              <a:t> </a:t>
            </a:r>
            <a:endParaRPr lang="en-SG" sz="1000" i="1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A527FE2-6349-8D2F-553B-8E3C14096F29}"/>
              </a:ext>
            </a:extLst>
          </p:cNvPr>
          <p:cNvSpPr txBox="1"/>
          <p:nvPr/>
        </p:nvSpPr>
        <p:spPr>
          <a:xfrm>
            <a:off x="4909077" y="660408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9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88" y="171523"/>
            <a:ext cx="10154344" cy="680208"/>
          </a:xfrm>
        </p:spPr>
        <p:txBody>
          <a:bodyPr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Proposed Budget Plan</a:t>
            </a:r>
            <a:endParaRPr lang="en-SG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054" y="955964"/>
            <a:ext cx="10515600" cy="695877"/>
          </a:xfrm>
        </p:spPr>
        <p:txBody>
          <a:bodyPr>
            <a:norm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Proposed duration of the project: &lt;no. of months&gt;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Total budget requested (including overheads): S$</a:t>
            </a:r>
            <a:endParaRPr lang="en-SG" sz="14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3987"/>
              </p:ext>
            </p:extLst>
          </p:nvPr>
        </p:nvGraphicFramePr>
        <p:xfrm>
          <a:off x="1271464" y="1844824"/>
          <a:ext cx="10515600" cy="452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536">
                  <a:extLst>
                    <a:ext uri="{9D8B030D-6E8A-4147-A177-3AD203B41FA5}">
                      <a16:colId xmlns:a16="http://schemas.microsoft.com/office/drawing/2014/main" val="1927986982"/>
                    </a:ext>
                  </a:extLst>
                </a:gridCol>
                <a:gridCol w="2523744">
                  <a:extLst>
                    <a:ext uri="{9D8B030D-6E8A-4147-A177-3AD203B41FA5}">
                      <a16:colId xmlns:a16="http://schemas.microsoft.com/office/drawing/2014/main" val="3528743617"/>
                    </a:ext>
                  </a:extLst>
                </a:gridCol>
                <a:gridCol w="2616280">
                  <a:extLst>
                    <a:ext uri="{9D8B030D-6E8A-4147-A177-3AD203B41FA5}">
                      <a16:colId xmlns:a16="http://schemas.microsoft.com/office/drawing/2014/main" val="1480887552"/>
                    </a:ext>
                  </a:extLst>
                </a:gridCol>
                <a:gridCol w="2992040">
                  <a:extLst>
                    <a:ext uri="{9D8B030D-6E8A-4147-A177-3AD203B41FA5}">
                      <a16:colId xmlns:a16="http://schemas.microsoft.com/office/drawing/2014/main" val="3789924626"/>
                    </a:ext>
                  </a:extLst>
                </a:gridCol>
              </a:tblGrid>
              <a:tr h="960697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Category</a:t>
                      </a:r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Requested Budget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(S$)</a:t>
                      </a:r>
                      <a:endParaRPr lang="en-GB" sz="14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 Contribution </a:t>
                      </a:r>
                    </a:p>
                    <a:p>
                      <a:pPr algn="ctr"/>
                      <a:r>
                        <a:rPr lang="en-GB" sz="14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HI, if applicable</a:t>
                      </a:r>
                    </a:p>
                    <a:p>
                      <a:pPr algn="ctr"/>
                      <a:r>
                        <a:rPr lang="en-GB" sz="14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(S$)</a:t>
                      </a:r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Public sector/Industry R&amp;D Spending in SG by Partner(s), if applicable</a:t>
                      </a:r>
                    </a:p>
                    <a:p>
                      <a:pPr algn="ctr"/>
                      <a:r>
                        <a:rPr lang="en-GB" sz="140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(S$)</a:t>
                      </a:r>
                      <a:endParaRPr lang="en-SG" sz="14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75520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676557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38970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OOE: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929281"/>
                  </a:ext>
                </a:extLst>
              </a:tr>
              <a:tr h="55299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Overseas Travel: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267672"/>
                  </a:ext>
                </a:extLst>
              </a:tr>
              <a:tr h="55299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Cost (TDC):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818821"/>
                  </a:ext>
                </a:extLst>
              </a:tr>
              <a:tr h="55299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Overheads (30% of TDC):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96314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 </a:t>
                      </a:r>
                    </a:p>
                    <a:p>
                      <a:r>
                        <a:rPr lang="en-US" sz="14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(TDC + Overheads): </a:t>
                      </a:r>
                      <a:endParaRPr lang="en-SG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3216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90D90B-F9F6-4895-AD49-57B08CBF71BA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D6CD49-EBF3-4BFC-933E-6C341E348365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6 of 6</a:t>
            </a:r>
            <a:endParaRPr lang="en-SG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D2F09E0-9D50-460C-9235-4DEC983A7E03}"/>
              </a:ext>
            </a:extLst>
          </p:cNvPr>
          <p:cNvSpPr/>
          <p:nvPr/>
        </p:nvSpPr>
        <p:spPr>
          <a:xfrm flipH="1">
            <a:off x="-161519" y="1160510"/>
            <a:ext cx="1368152" cy="509637"/>
          </a:xfrm>
          <a:prstGeom prst="leftArrow">
            <a:avLst>
              <a:gd name="adj1" fmla="val 73559"/>
              <a:gd name="adj2" fmla="val 29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Total cost = 1.3 X Direct Cost</a:t>
            </a:r>
            <a:endParaRPr lang="en-SG" sz="10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88192CC-9153-87EE-2903-89684C06BE5F}"/>
              </a:ext>
            </a:extLst>
          </p:cNvPr>
          <p:cNvSpPr txBox="1"/>
          <p:nvPr/>
        </p:nvSpPr>
        <p:spPr>
          <a:xfrm>
            <a:off x="4909077" y="660408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1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4915-4313-4FEE-AC6A-70A0F293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764704"/>
            <a:ext cx="7323600" cy="523220"/>
          </a:xfrm>
        </p:spPr>
        <p:txBody>
          <a:bodyPr/>
          <a:lstStyle/>
          <a:p>
            <a:r>
              <a:rPr lang="en-SG" sz="2800"/>
              <a:t>Supplementary information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C6515-8A40-4E37-A668-E6B5AFC49162}"/>
              </a:ext>
            </a:extLst>
          </p:cNvPr>
          <p:cNvSpPr/>
          <p:nvPr/>
        </p:nvSpPr>
        <p:spPr>
          <a:xfrm>
            <a:off x="714217" y="1628800"/>
            <a:ext cx="74436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S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Supplementary information (e.g. background on landscape and technology, project plans) may be appended as slides where necessary but </a:t>
            </a:r>
            <a:r>
              <a:rPr lang="en-SG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en-SG" b="1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SG" b="1" u="sng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n-SG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slides only.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Additional information submitted beyond the slide count and beyond the information requested may be disregarded from the LOI assessment.</a:t>
            </a:r>
            <a:endParaRPr lang="en-SG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34C11-280C-497F-9C58-3C8D6410E536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Life</a:t>
            </a:r>
            <a:endParaRPr lang="en-SG" sz="1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AB5A3C-7032-812D-46BE-45E3CB9A3DFF}"/>
              </a:ext>
            </a:extLst>
          </p:cNvPr>
          <p:cNvSpPr txBox="1"/>
          <p:nvPr/>
        </p:nvSpPr>
        <p:spPr>
          <a:xfrm>
            <a:off x="4909077" y="6604084"/>
            <a:ext cx="260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(OPEN) / NON-SENSITIVE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1970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092efb-bded-49bc-afbe-447f4083feb8" xsi:nil="true"/>
    <lcf76f155ced4ddcb4097134ff3c332f xmlns="e142b1ef-7ef6-475f-b87d-5c8e2f4f8685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C08E65A587D40BA6F9F5C15E82C26" ma:contentTypeVersion="18" ma:contentTypeDescription="Create a new document." ma:contentTypeScope="" ma:versionID="1c353d08f95ea3fc8242b60d3597c81c">
  <xsd:schema xmlns:xsd="http://www.w3.org/2001/XMLSchema" xmlns:xs="http://www.w3.org/2001/XMLSchema" xmlns:p="http://schemas.microsoft.com/office/2006/metadata/properties" xmlns:ns1="http://schemas.microsoft.com/sharepoint/v3" xmlns:ns2="e142b1ef-7ef6-475f-b87d-5c8e2f4f8685" xmlns:ns3="4c092efb-bded-49bc-afbe-447f4083feb8" targetNamespace="http://schemas.microsoft.com/office/2006/metadata/properties" ma:root="true" ma:fieldsID="a14a0c1a87d558850b6e4b9c14f4ea96" ns1:_="" ns2:_="" ns3:_="">
    <xsd:import namespace="http://schemas.microsoft.com/sharepoint/v3"/>
    <xsd:import namespace="e142b1ef-7ef6-475f-b87d-5c8e2f4f8685"/>
    <xsd:import namespace="4c092efb-bded-49bc-afbe-447f4083fe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2b1ef-7ef6-475f-b87d-5c8e2f4f86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1ff4019-fa99-4329-98e7-f3e88d10e8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92efb-bded-49bc-afbe-447f4083fe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c416de0-a79f-4156-9cec-d973151ac0b8}" ma:internalName="TaxCatchAll" ma:showField="CatchAllData" ma:web="4c092efb-bded-49bc-afbe-447f4083fe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B2FEED-AD43-47D5-B550-6F6E6A5486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7A3489-DE54-4A8B-B2FD-09D801009A91}">
  <ds:schemaRefs>
    <ds:schemaRef ds:uri="4c092efb-bded-49bc-afbe-447f4083feb8"/>
    <ds:schemaRef ds:uri="e142b1ef-7ef6-475f-b87d-5c8e2f4f86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34AEDF-4C70-4524-AC65-C982E32B904E}">
  <ds:schemaRefs>
    <ds:schemaRef ds:uri="4c092efb-bded-49bc-afbe-447f4083feb8"/>
    <ds:schemaRef ds:uri="e142b1ef-7ef6-475f-b87d-5c8e2f4f86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1092</Words>
  <Application>Microsoft Office PowerPoint</Application>
  <PresentationFormat>Widescreen</PresentationFormat>
  <Paragraphs>124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Symbol</vt:lpstr>
      <vt:lpstr>Times New Roman</vt:lpstr>
      <vt:lpstr>ASTAR PPT Template 10042012</vt:lpstr>
      <vt:lpstr>Human Potential – Prenatal/ Early Life : Letter-of-Intent</vt:lpstr>
      <vt:lpstr>Human Potential – Prenatal/ Early Life : Letter-of-Intent</vt:lpstr>
      <vt:lpstr>Human Potential – Prenatal/ Early Life : Letter-of-Intent</vt:lpstr>
      <vt:lpstr>Human Potential – Prenatal/ Early Life : Letter-of-Intent</vt:lpstr>
      <vt:lpstr>Human Potential – Prenatal/ Early Life : Letter-of-Intent</vt:lpstr>
      <vt:lpstr>Proposed Budget Plan</vt:lpstr>
      <vt:lpstr>Supplementary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 Lian Yee</dc:creator>
  <cp:lastModifiedBy>Wong Ying Lei</cp:lastModifiedBy>
  <cp:revision>1</cp:revision>
  <dcterms:created xsi:type="dcterms:W3CDTF">2016-05-26T14:23:25Z</dcterms:created>
  <dcterms:modified xsi:type="dcterms:W3CDTF">2023-07-17T02:44:10Z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0x010100513C08E65A587D40BA6F9F5C15E82C26</vt:lpwstr>
  </property>
  <property fmtid="{D5CDD505-2E9C-101B-9397-08002B2CF9AE}" pid="3" name="Sensitive Category">
    <vt:lpwstr>2;#Non-Sensitive|a6c191f4-2dd3-46ec-8289-9409bff4fe86</vt:lpwstr>
  </property>
  <property fmtid="{D5CDD505-2E9C-101B-9397-08002B2CF9AE}" pid="4" name="Security Classification">
    <vt:lpwstr>1;#Official Open|2bae7c29-0188-4e7d-8c62-1a438b954f8b</vt:lpwstr>
  </property>
  <property fmtid="{D5CDD505-2E9C-101B-9397-08002B2CF9AE}" pid="5" name="MediaServiceImageTags">
    <vt:lpwstr/>
  </property>
</Properties>
</file>