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13"/>
  </p:notesMasterIdLst>
  <p:handoutMasterIdLst>
    <p:handoutMasterId r:id="rId14"/>
  </p:handoutMasterIdLst>
  <p:sldIdLst>
    <p:sldId id="264"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D5BE20-7A2B-4368-6577-8093482AC1E3}" name="Malisa Goh" initials="MG" userId="S::GOHQLM1@hq.a-star.edu.sg::cf7d4e80-e866-4e43-95bd-dcf4242ae3a0"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84FDC1-2EC1-4F85-BA8F-920C76972260}" v="5" dt="2024-11-28T07:54:26.28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48"/>
  </p:normalViewPr>
  <p:slideViewPr>
    <p:cSldViewPr snapToGrid="0">
      <p:cViewPr varScale="1">
        <p:scale>
          <a:sx n="52" d="100"/>
          <a:sy n="52" d="100"/>
        </p:scale>
        <p:origin x="1228"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A6B0D7E-D2B5-9493-1CBB-9B2B3C75A32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11C2D699-92CA-2A3E-6AFA-5F2633147C8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5A66A7F-9E30-1945-AE3C-92589B98005C}" type="datetimeFigureOut">
              <a:rPr lang="en-US" smtClean="0"/>
              <a:t>3/28/2025</a:t>
            </a:fld>
            <a:endParaRPr lang="en-US"/>
          </a:p>
        </p:txBody>
      </p:sp>
      <p:sp>
        <p:nvSpPr>
          <p:cNvPr id="4" name="Footer Placeholder 3">
            <a:extLst>
              <a:ext uri="{FF2B5EF4-FFF2-40B4-BE49-F238E27FC236}">
                <a16:creationId xmlns:a16="http://schemas.microsoft.com/office/drawing/2014/main" id="{B993D489-41EF-3C6F-43D5-6BE5EE60FAB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43BB3F3-F5AF-B82A-35DA-D4640840E5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EDC8DF-B5AA-FB49-AD6E-0F21A893D9E8}" type="slidenum">
              <a:rPr lang="en-US" smtClean="0"/>
              <a:t>‹#›</a:t>
            </a:fld>
            <a:endParaRPr lang="en-US"/>
          </a:p>
        </p:txBody>
      </p:sp>
    </p:spTree>
    <p:extLst>
      <p:ext uri="{BB962C8B-B14F-4D97-AF65-F5344CB8AC3E}">
        <p14:creationId xmlns:p14="http://schemas.microsoft.com/office/powerpoint/2010/main" val="424442976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DBAED-E3D7-474E-976A-25022204C19B}" type="datetimeFigureOut">
              <a:rPr lang="en-US" smtClean="0"/>
              <a:t>3/28/2025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25B8C-2150-3048-BCF3-4ECBCEE50C4A}" type="slidenum">
              <a:rPr lang="en-US" smtClean="0"/>
              <a:t>‹#›</a:t>
            </a:fld>
            <a:endParaRPr lang="en-US"/>
          </a:p>
        </p:txBody>
      </p:sp>
    </p:spTree>
    <p:extLst>
      <p:ext uri="{BB962C8B-B14F-4D97-AF65-F5344CB8AC3E}">
        <p14:creationId xmlns:p14="http://schemas.microsoft.com/office/powerpoint/2010/main" val="53184282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5">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60630C6-D23D-9BE4-D43A-326A7E20E5A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800094" y="-35562"/>
            <a:ext cx="7404348" cy="6929121"/>
          </a:xfrm>
          <a:prstGeom prst="rect">
            <a:avLst/>
          </a:prstGeom>
        </p:spPr>
      </p:pic>
      <p:sp>
        <p:nvSpPr>
          <p:cNvPr id="3" name="Rectangle 2">
            <a:extLst>
              <a:ext uri="{FF2B5EF4-FFF2-40B4-BE49-F238E27FC236}">
                <a16:creationId xmlns:a16="http://schemas.microsoft.com/office/drawing/2014/main" id="{E78251D2-2511-4289-9D0A-4DD21654B9DD}"/>
              </a:ext>
            </a:extLst>
          </p:cNvPr>
          <p:cNvSpPr/>
          <p:nvPr userDrawn="1"/>
        </p:nvSpPr>
        <p:spPr>
          <a:xfrm>
            <a:off x="-21571" y="-35558"/>
            <a:ext cx="4886179" cy="6929119"/>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G" sz="2400"/>
          </a:p>
        </p:txBody>
      </p:sp>
      <p:pic>
        <p:nvPicPr>
          <p:cNvPr id="4" name="Picture 3" descr="A black background with white text&#10;&#10;Description automatically generated">
            <a:extLst>
              <a:ext uri="{FF2B5EF4-FFF2-40B4-BE49-F238E27FC236}">
                <a16:creationId xmlns:a16="http://schemas.microsoft.com/office/drawing/2014/main" id="{12DFAB8D-1EFF-2242-EA9D-304496CE1EE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4321" y="190220"/>
            <a:ext cx="2541467" cy="1175211"/>
          </a:xfrm>
          <a:prstGeom prst="rect">
            <a:avLst/>
          </a:prstGeom>
        </p:spPr>
      </p:pic>
      <p:sp>
        <p:nvSpPr>
          <p:cNvPr id="9" name="Text Placeholder 24">
            <a:extLst>
              <a:ext uri="{FF2B5EF4-FFF2-40B4-BE49-F238E27FC236}">
                <a16:creationId xmlns:a16="http://schemas.microsoft.com/office/drawing/2014/main" id="{1A28F6F0-B913-738A-1CAE-8456CE5DA567}"/>
              </a:ext>
            </a:extLst>
          </p:cNvPr>
          <p:cNvSpPr>
            <a:spLocks noGrp="1"/>
          </p:cNvSpPr>
          <p:nvPr>
            <p:ph type="body" sz="quarter" idx="69" hasCustomPrompt="1"/>
          </p:nvPr>
        </p:nvSpPr>
        <p:spPr>
          <a:xfrm>
            <a:off x="334569" y="4532618"/>
            <a:ext cx="3434439" cy="738664"/>
          </a:xfrm>
        </p:spPr>
        <p:txBody>
          <a:bodyPr wrap="square" lIns="0" tIns="0" rIns="0" bIns="0">
            <a:spAutoFit/>
          </a:bodyPr>
          <a:lstStyle>
            <a:lvl1pPr marL="0" indent="0">
              <a:lnSpc>
                <a:spcPct val="100000"/>
              </a:lnSpc>
              <a:spcBef>
                <a:spcPts val="0"/>
              </a:spcBef>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marL="0" marR="0" lvl="0" indent="0" algn="l"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dirty="0"/>
              <a:t>Name of Lead PI, Host Institution Name(s) of Team PI(s), Institution(s) Name(s) of Co-I(s), Institution(s) </a:t>
            </a:r>
          </a:p>
        </p:txBody>
      </p:sp>
      <p:sp>
        <p:nvSpPr>
          <p:cNvPr id="10" name="Title 1">
            <a:extLst>
              <a:ext uri="{FF2B5EF4-FFF2-40B4-BE49-F238E27FC236}">
                <a16:creationId xmlns:a16="http://schemas.microsoft.com/office/drawing/2014/main" id="{9D3921CC-F71F-63BA-8439-120978E67456}"/>
              </a:ext>
            </a:extLst>
          </p:cNvPr>
          <p:cNvSpPr>
            <a:spLocks noGrp="1"/>
          </p:cNvSpPr>
          <p:nvPr>
            <p:ph type="ctrTitle" hasCustomPrompt="1"/>
          </p:nvPr>
        </p:nvSpPr>
        <p:spPr>
          <a:xfrm>
            <a:off x="334569" y="1793942"/>
            <a:ext cx="4059936" cy="2297809"/>
          </a:xfrm>
          <a:prstGeom prst="rect">
            <a:avLst/>
          </a:prstGeom>
        </p:spPr>
        <p:txBody>
          <a:bodyPr wrap="square" lIns="0" tIns="0" rIns="0" bIns="0" anchor="t" anchorCtr="0">
            <a:spAutoFit/>
          </a:bodyPr>
          <a:lstStyle>
            <a:lvl1pPr algn="l">
              <a:lnSpc>
                <a:spcPct val="100000"/>
              </a:lnSpc>
              <a:defRPr sz="3733"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Title: First Line,</a:t>
            </a:r>
            <a:b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br>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Second Line, </a:t>
            </a:r>
            <a:b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br>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Open Sans Bold, </a:t>
            </a:r>
            <a:b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br>
            <a:r>
              <a:rPr lang="en-US" sz="3733" b="1" dirty="0">
                <a:solidFill>
                  <a:schemeClr val="bg1"/>
                </a:solidFill>
                <a:latin typeface="Open Sans" panose="020B0606030504020204" pitchFamily="34" charset="0"/>
                <a:ea typeface="Open Sans" panose="020B0606030504020204" pitchFamily="34" charset="0"/>
                <a:cs typeface="Open Sans" panose="020B0606030504020204" pitchFamily="34" charset="0"/>
                <a:sym typeface="Open Sans 1"/>
              </a:rPr>
              <a:t>36pt</a:t>
            </a:r>
          </a:p>
        </p:txBody>
      </p:sp>
      <p:sp>
        <p:nvSpPr>
          <p:cNvPr id="2" name="Text Placeholder 24">
            <a:extLst>
              <a:ext uri="{FF2B5EF4-FFF2-40B4-BE49-F238E27FC236}">
                <a16:creationId xmlns:a16="http://schemas.microsoft.com/office/drawing/2014/main" id="{EEE6F14B-D510-52D6-85AE-0699A819D0EE}"/>
              </a:ext>
            </a:extLst>
          </p:cNvPr>
          <p:cNvSpPr>
            <a:spLocks noGrp="1"/>
          </p:cNvSpPr>
          <p:nvPr>
            <p:ph type="body" sz="quarter" idx="70" hasCustomPrompt="1"/>
          </p:nvPr>
        </p:nvSpPr>
        <p:spPr>
          <a:xfrm>
            <a:off x="308502" y="5564275"/>
            <a:ext cx="3434439" cy="246221"/>
          </a:xfrm>
        </p:spPr>
        <p:txBody>
          <a:bodyPr wrap="square" lIns="0" tIns="0" rIns="0" bIns="0">
            <a:spAutoFit/>
          </a:bodyPr>
          <a:lstStyle>
            <a:lvl1pPr marL="0" indent="0">
              <a:lnSpc>
                <a:spcPct val="100000"/>
              </a:lnSpc>
              <a:spcBef>
                <a:spcPts val="0"/>
              </a:spcBef>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marL="0" marR="0" lvl="0" indent="0" algn="l" defTabSz="91437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en-US" sz="1600" dirty="0"/>
              <a:t>Date</a:t>
            </a:r>
          </a:p>
        </p:txBody>
      </p:sp>
    </p:spTree>
    <p:extLst>
      <p:ext uri="{BB962C8B-B14F-4D97-AF65-F5344CB8AC3E}">
        <p14:creationId xmlns:p14="http://schemas.microsoft.com/office/powerpoint/2010/main" val="1147534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6A: Big Idea">
    <p:bg>
      <p:bgPr>
        <a:solidFill>
          <a:schemeClr val="bg1"/>
        </a:solidFill>
        <a:effectLst/>
      </p:bgPr>
    </p:bg>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4CC0B901-17E1-8077-163A-DA6B1696130A}"/>
              </a:ext>
            </a:extLst>
          </p:cNvPr>
          <p:cNvSpPr>
            <a:spLocks noGrp="1"/>
          </p:cNvSpPr>
          <p:nvPr>
            <p:ph type="pic" sz="quarter" idx="17" hasCustomPrompt="1"/>
          </p:nvPr>
        </p:nvSpPr>
        <p:spPr>
          <a:xfrm>
            <a:off x="0" y="0"/>
            <a:ext cx="12192000" cy="6858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Image</a:t>
            </a:r>
            <a:r>
              <a:rPr lang="x-none"/>
              <a:t>:</a:t>
            </a:r>
            <a:r>
              <a:rPr lang="en-US"/>
              <a:t> Maximum H14 x W24cm</a:t>
            </a:r>
          </a:p>
        </p:txBody>
      </p:sp>
      <p:sp>
        <p:nvSpPr>
          <p:cNvPr id="4" name="Title 1">
            <a:extLst>
              <a:ext uri="{FF2B5EF4-FFF2-40B4-BE49-F238E27FC236}">
                <a16:creationId xmlns:a16="http://schemas.microsoft.com/office/drawing/2014/main" id="{37845CD1-2D9B-3C19-705F-9E7D01EDCEB5}"/>
              </a:ext>
            </a:extLst>
          </p:cNvPr>
          <p:cNvSpPr>
            <a:spLocks noGrp="1"/>
          </p:cNvSpPr>
          <p:nvPr>
            <p:ph type="ctrTitle" hasCustomPrompt="1"/>
          </p:nvPr>
        </p:nvSpPr>
        <p:spPr>
          <a:xfrm>
            <a:off x="960000" y="1548383"/>
            <a:ext cx="9364730" cy="1385083"/>
          </a:xfrm>
          <a:prstGeom prst="rect">
            <a:avLst/>
          </a:prstGeom>
          <a:solidFill>
            <a:schemeClr val="bg1"/>
          </a:solidFill>
        </p:spPr>
        <p:txBody>
          <a:bodyPr lIns="180000" tIns="180000" rIns="180000" bIns="90000" anchor="t" anchorCtr="0">
            <a:normAutofit/>
          </a:bodyPr>
          <a:lstStyle>
            <a:lvl1pPr algn="l">
              <a:lnSpc>
                <a:spcPct val="100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6A – BIG IDEA: OPEN SANS, BOLD 36, LEFT ALIGN</a:t>
            </a:r>
            <a:endParaRPr lang="en-US" dirty="0"/>
          </a:p>
        </p:txBody>
      </p:sp>
      <p:sp>
        <p:nvSpPr>
          <p:cNvPr id="5" name="Text Placeholder 9">
            <a:extLst>
              <a:ext uri="{FF2B5EF4-FFF2-40B4-BE49-F238E27FC236}">
                <a16:creationId xmlns:a16="http://schemas.microsoft.com/office/drawing/2014/main" id="{80CDB7FD-0D06-EF22-A67B-0F6F1A9A2A90}"/>
              </a:ext>
            </a:extLst>
          </p:cNvPr>
          <p:cNvSpPr>
            <a:spLocks noGrp="1"/>
          </p:cNvSpPr>
          <p:nvPr>
            <p:ph type="body" sz="quarter" idx="10" hasCustomPrompt="1"/>
          </p:nvPr>
        </p:nvSpPr>
        <p:spPr>
          <a:xfrm>
            <a:off x="959998" y="2940535"/>
            <a:ext cx="9364729" cy="1968000"/>
          </a:xfrm>
          <a:prstGeom prst="rect">
            <a:avLst/>
          </a:prstGeom>
          <a:solidFill>
            <a:schemeClr val="bg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400" b="0"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24pt, left align, </a:t>
            </a:r>
            <a:br>
              <a:rPr lang="en-GB" dirty="0"/>
            </a:br>
            <a:r>
              <a:rPr lang="en-GB" dirty="0"/>
              <a:t>maximum 30 words</a:t>
            </a:r>
            <a:endParaRPr lang="en-US" dirty="0"/>
          </a:p>
        </p:txBody>
      </p:sp>
      <p:sp>
        <p:nvSpPr>
          <p:cNvPr id="9" name="Slide Number Placeholder 8">
            <a:extLst>
              <a:ext uri="{FF2B5EF4-FFF2-40B4-BE49-F238E27FC236}">
                <a16:creationId xmlns:a16="http://schemas.microsoft.com/office/drawing/2014/main" id="{273D66BE-F148-F91D-AD95-A54A1A3D27E2}"/>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7B83E1FF-8211-BA31-85C9-3115E2F55FA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1" name="Text Placeholder 11">
            <a:extLst>
              <a:ext uri="{FF2B5EF4-FFF2-40B4-BE49-F238E27FC236}">
                <a16:creationId xmlns:a16="http://schemas.microsoft.com/office/drawing/2014/main" id="{4242E56D-655D-74FC-8229-B1E5B53012DB}"/>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2" name="Picture 11">
            <a:extLst>
              <a:ext uri="{FF2B5EF4-FFF2-40B4-BE49-F238E27FC236}">
                <a16:creationId xmlns:a16="http://schemas.microsoft.com/office/drawing/2014/main" id="{67B4AB05-332A-F13C-4403-72895FE3CFF1}"/>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62312955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6C: Big Idea">
    <p:bg>
      <p:bgPr>
        <a:solidFill>
          <a:schemeClr val="bg1"/>
        </a:solidFill>
        <a:effectLst/>
      </p:bgPr>
    </p:bg>
    <p:spTree>
      <p:nvGrpSpPr>
        <p:cNvPr id="1" name=""/>
        <p:cNvGrpSpPr/>
        <p:nvPr/>
      </p:nvGrpSpPr>
      <p:grpSpPr>
        <a:xfrm>
          <a:off x="0" y="0"/>
          <a:ext cx="0" cy="0"/>
          <a:chOff x="0" y="0"/>
          <a:chExt cx="0" cy="0"/>
        </a:xfrm>
      </p:grpSpPr>
      <p:sp>
        <p:nvSpPr>
          <p:cNvPr id="3" name="Text Placeholder 9">
            <a:extLst>
              <a:ext uri="{FF2B5EF4-FFF2-40B4-BE49-F238E27FC236}">
                <a16:creationId xmlns:a16="http://schemas.microsoft.com/office/drawing/2014/main" id="{3B9FCFF1-B934-BF0B-D7B3-80BBD4A8D658}"/>
              </a:ext>
            </a:extLst>
          </p:cNvPr>
          <p:cNvSpPr>
            <a:spLocks noGrp="1"/>
          </p:cNvSpPr>
          <p:nvPr>
            <p:ph type="body" sz="quarter" idx="64" hasCustomPrompt="1"/>
          </p:nvPr>
        </p:nvSpPr>
        <p:spPr>
          <a:xfrm>
            <a:off x="-13567" y="0"/>
            <a:ext cx="5832267" cy="6858000"/>
          </a:xfrm>
          <a:prstGeom prst="rect">
            <a:avLst/>
          </a:prstGeom>
          <a:solidFill>
            <a:schemeClr val="accent1"/>
          </a:solid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1867"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Background</a:t>
            </a:r>
            <a:endParaRPr lang="en-US" dirty="0"/>
          </a:p>
        </p:txBody>
      </p:sp>
      <p:sp>
        <p:nvSpPr>
          <p:cNvPr id="8" name="Title 1">
            <a:extLst>
              <a:ext uri="{FF2B5EF4-FFF2-40B4-BE49-F238E27FC236}">
                <a16:creationId xmlns:a16="http://schemas.microsoft.com/office/drawing/2014/main" id="{19866735-6336-1A08-34D1-6100A04FF3EE}"/>
              </a:ext>
            </a:extLst>
          </p:cNvPr>
          <p:cNvSpPr>
            <a:spLocks noGrp="1"/>
          </p:cNvSpPr>
          <p:nvPr>
            <p:ph type="ctrTitle" hasCustomPrompt="1"/>
          </p:nvPr>
        </p:nvSpPr>
        <p:spPr>
          <a:xfrm>
            <a:off x="408105" y="1243613"/>
            <a:ext cx="4800000" cy="1920000"/>
          </a:xfrm>
          <a:prstGeom prst="rect">
            <a:avLst/>
          </a:prstGeom>
          <a:noFill/>
        </p:spPr>
        <p:txBody>
          <a:bodyPr lIns="180000" tIns="180000" rIns="180000" bIns="90000" anchor="t" anchorCtr="0">
            <a:normAutofit/>
          </a:bodyPr>
          <a:lstStyle>
            <a:lvl1pPr algn="l">
              <a:lnSpc>
                <a:spcPct val="100000"/>
              </a:lnSpc>
              <a:defRPr sz="3600"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CONTENT 6C  – IMAGE &amp; BIG IDEA SHOUT-OUT</a:t>
            </a:r>
            <a:endParaRPr lang="en-US" dirty="0"/>
          </a:p>
        </p:txBody>
      </p:sp>
      <p:sp>
        <p:nvSpPr>
          <p:cNvPr id="9" name="Text Placeholder 9">
            <a:extLst>
              <a:ext uri="{FF2B5EF4-FFF2-40B4-BE49-F238E27FC236}">
                <a16:creationId xmlns:a16="http://schemas.microsoft.com/office/drawing/2014/main" id="{049309B4-BD48-1BFE-3F27-5E519BB18EA0}"/>
              </a:ext>
            </a:extLst>
          </p:cNvPr>
          <p:cNvSpPr>
            <a:spLocks noGrp="1"/>
          </p:cNvSpPr>
          <p:nvPr>
            <p:ph type="body" sz="quarter" idx="10" hasCustomPrompt="1"/>
          </p:nvPr>
        </p:nvSpPr>
        <p:spPr>
          <a:xfrm>
            <a:off x="408104" y="3163613"/>
            <a:ext cx="4800000" cy="1920000"/>
          </a:xfrm>
          <a:prstGeom prst="rect">
            <a:avLst/>
          </a:prstGeom>
          <a:noFill/>
        </p:spPr>
        <p:txBody>
          <a:bodyPr lIns="180000" tIns="90000" rIns="180000" bIns="90000">
            <a:normAutofit/>
          </a:bodyPr>
          <a:lstStyle>
            <a:lvl1pPr marL="0" marR="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sz="2000" b="0"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marL="0" marR="0" lvl="0" indent="0" algn="l" defTabSz="914377" rtl="0" eaLnBrk="1" fontAlgn="auto" latinLnBrk="0" hangingPunct="1">
              <a:lnSpc>
                <a:spcPct val="110000"/>
              </a:lnSpc>
              <a:spcBef>
                <a:spcPts val="1000"/>
              </a:spcBef>
              <a:spcAft>
                <a:spcPts val="0"/>
              </a:spcAft>
              <a:buClrTx/>
              <a:buSzTx/>
              <a:buFont typeface="Arial" panose="020B0604020202020204" pitchFamily="34" charset="0"/>
              <a:buNone/>
              <a:tabLst/>
              <a:defRPr/>
            </a:pPr>
            <a:r>
              <a:rPr lang="en-GB" dirty="0"/>
              <a:t>Sub-title: Open Sans, regular 20pt, left align, maximum 30 words</a:t>
            </a:r>
            <a:endParaRPr lang="en-US" dirty="0"/>
          </a:p>
        </p:txBody>
      </p:sp>
      <p:pic>
        <p:nvPicPr>
          <p:cNvPr id="14" name="Picture 13">
            <a:extLst>
              <a:ext uri="{FF2B5EF4-FFF2-40B4-BE49-F238E27FC236}">
                <a16:creationId xmlns:a16="http://schemas.microsoft.com/office/drawing/2014/main" id="{8DA46C5C-A9AD-87CC-04E4-4E98695B212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4" name="Text Placeholder 11">
            <a:extLst>
              <a:ext uri="{FF2B5EF4-FFF2-40B4-BE49-F238E27FC236}">
                <a16:creationId xmlns:a16="http://schemas.microsoft.com/office/drawing/2014/main" id="{B3747297-C2D4-8A2E-D613-D5ECA4642D48}"/>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23981C8-433D-3917-806B-2D4A52A6FA6E}"/>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
        <p:nvSpPr>
          <p:cNvPr id="10" name="Slide Number Placeholder 8">
            <a:extLst>
              <a:ext uri="{FF2B5EF4-FFF2-40B4-BE49-F238E27FC236}">
                <a16:creationId xmlns:a16="http://schemas.microsoft.com/office/drawing/2014/main" id="{58E142F4-DFD7-8A95-4032-C73B8B32A7F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1"/>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54422517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Figures: Key Data">
    <p:bg>
      <p:bgPr>
        <a:solidFill>
          <a:schemeClr val="bg1"/>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6D9D3F76-602E-E21A-7714-EDA9DA47126B}"/>
              </a:ext>
            </a:extLst>
          </p:cNvPr>
          <p:cNvSpPr>
            <a:spLocks noGrp="1"/>
          </p:cNvSpPr>
          <p:nvPr>
            <p:ph type="ctrTitle" hasCustomPrompt="1"/>
          </p:nvPr>
        </p:nvSpPr>
        <p:spPr>
          <a:xfrm>
            <a:off x="4079997" y="1202343"/>
            <a:ext cx="3840000" cy="960000"/>
          </a:xfrm>
          <a:prstGeom prst="rect">
            <a:avLst/>
          </a:prstGeom>
          <a:solidFill>
            <a:schemeClr val="accent1"/>
          </a:solidFill>
        </p:spPr>
        <p:txBody>
          <a:bodyPr lIns="90000" tIns="90000" rIns="90000" bIns="90000" anchor="t" anchorCtr="0">
            <a:normAutofit/>
          </a:bodyPr>
          <a:lstStyle>
            <a:lvl1pPr algn="ctr">
              <a:lnSpc>
                <a:spcPct val="100000"/>
              </a:lnSpc>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GB" dirty="0"/>
              <a:t>123,456,789</a:t>
            </a:r>
            <a:endParaRPr lang="en-US" dirty="0"/>
          </a:p>
        </p:txBody>
      </p:sp>
      <p:sp>
        <p:nvSpPr>
          <p:cNvPr id="9" name="Text Placeholder 11">
            <a:extLst>
              <a:ext uri="{FF2B5EF4-FFF2-40B4-BE49-F238E27FC236}">
                <a16:creationId xmlns:a16="http://schemas.microsoft.com/office/drawing/2014/main" id="{72B9D25C-9244-696D-BFDD-3099251F366C}"/>
              </a:ext>
            </a:extLst>
          </p:cNvPr>
          <p:cNvSpPr>
            <a:spLocks noGrp="1"/>
          </p:cNvSpPr>
          <p:nvPr>
            <p:ph type="body" sz="quarter" idx="54" hasCustomPrompt="1"/>
          </p:nvPr>
        </p:nvSpPr>
        <p:spPr>
          <a:xfrm>
            <a:off x="959995" y="2323759"/>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Paragraph: Open San, bold 16pt, </a:t>
            </a:r>
            <a:r>
              <a:rPr lang="en-SG" dirty="0" err="1"/>
              <a:t>center</a:t>
            </a:r>
            <a:r>
              <a:rPr lang="en-SG" dirty="0"/>
              <a:t> align</a:t>
            </a:r>
          </a:p>
        </p:txBody>
      </p:sp>
      <p:sp>
        <p:nvSpPr>
          <p:cNvPr id="10" name="Text Placeholder 11">
            <a:extLst>
              <a:ext uri="{FF2B5EF4-FFF2-40B4-BE49-F238E27FC236}">
                <a16:creationId xmlns:a16="http://schemas.microsoft.com/office/drawing/2014/main" id="{4FEF2EEF-9BF6-F9C5-9256-AFA690578367}"/>
              </a:ext>
            </a:extLst>
          </p:cNvPr>
          <p:cNvSpPr>
            <a:spLocks noGrp="1"/>
          </p:cNvSpPr>
          <p:nvPr>
            <p:ph type="body" sz="quarter" idx="55" hasCustomPrompt="1"/>
          </p:nvPr>
        </p:nvSpPr>
        <p:spPr>
          <a:xfrm>
            <a:off x="959995" y="3901123"/>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1" name="Text Placeholder 11">
            <a:extLst>
              <a:ext uri="{FF2B5EF4-FFF2-40B4-BE49-F238E27FC236}">
                <a16:creationId xmlns:a16="http://schemas.microsoft.com/office/drawing/2014/main" id="{67871BE7-1363-948E-51C8-E98BA1FC815B}"/>
              </a:ext>
            </a:extLst>
          </p:cNvPr>
          <p:cNvSpPr>
            <a:spLocks noGrp="1"/>
          </p:cNvSpPr>
          <p:nvPr>
            <p:ph type="body" sz="quarter" idx="56" hasCustomPrompt="1"/>
          </p:nvPr>
        </p:nvSpPr>
        <p:spPr>
          <a:xfrm>
            <a:off x="959995" y="5471955"/>
            <a:ext cx="10080000" cy="336000"/>
          </a:xfrm>
          <a:prstGeom prst="rect">
            <a:avLst/>
          </a:prstGeom>
        </p:spPr>
        <p:txBody>
          <a:bodyPr vert="horz" lIns="0" tIns="0" rIns="0" anchor="t">
            <a:noAutofit/>
          </a:bodyPr>
          <a:lstStyle>
            <a:lvl1pPr marL="0" indent="0" algn="ctr">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Paragraph: Open San, bold 16pt, </a:t>
            </a:r>
            <a:r>
              <a:rPr lang="en-SG" err="1"/>
              <a:t>center</a:t>
            </a:r>
            <a:r>
              <a:rPr lang="en-SG"/>
              <a:t> align</a:t>
            </a:r>
          </a:p>
        </p:txBody>
      </p:sp>
      <p:sp>
        <p:nvSpPr>
          <p:cNvPr id="17" name="Text Placeholder 3">
            <a:extLst>
              <a:ext uri="{FF2B5EF4-FFF2-40B4-BE49-F238E27FC236}">
                <a16:creationId xmlns:a16="http://schemas.microsoft.com/office/drawing/2014/main" id="{B0B82DF9-B792-C863-B52E-C666A64C0955}"/>
              </a:ext>
            </a:extLst>
          </p:cNvPr>
          <p:cNvSpPr>
            <a:spLocks noGrp="1"/>
          </p:cNvSpPr>
          <p:nvPr>
            <p:ph type="body" sz="quarter" idx="64" hasCustomPrompt="1"/>
          </p:nvPr>
        </p:nvSpPr>
        <p:spPr>
          <a:xfrm>
            <a:off x="4775200" y="2779433"/>
            <a:ext cx="2641600" cy="960967"/>
          </a:xfrm>
          <a:solidFill>
            <a:schemeClr val="accent2"/>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987,654</a:t>
            </a:r>
          </a:p>
        </p:txBody>
      </p:sp>
      <p:sp>
        <p:nvSpPr>
          <p:cNvPr id="18" name="Text Placeholder 3">
            <a:extLst>
              <a:ext uri="{FF2B5EF4-FFF2-40B4-BE49-F238E27FC236}">
                <a16:creationId xmlns:a16="http://schemas.microsoft.com/office/drawing/2014/main" id="{7AC8AD83-38D9-2FEF-A964-B93F91569522}"/>
              </a:ext>
            </a:extLst>
          </p:cNvPr>
          <p:cNvSpPr>
            <a:spLocks noGrp="1"/>
          </p:cNvSpPr>
          <p:nvPr>
            <p:ph type="body" sz="quarter" idx="66" hasCustomPrompt="1"/>
          </p:nvPr>
        </p:nvSpPr>
        <p:spPr>
          <a:xfrm>
            <a:off x="5039997" y="4350055"/>
            <a:ext cx="1920000" cy="960967"/>
          </a:xfrm>
          <a:solidFill>
            <a:schemeClr val="accent3"/>
          </a:solidFill>
        </p:spPr>
        <p:txBody>
          <a:bodyPr tIns="90000" anchor="ctr" anchorCtr="0">
            <a:normAutofit/>
          </a:bodyPr>
          <a:lstStyle>
            <a:lvl1pPr marL="0" indent="0" algn="ctr">
              <a:buFont typeface="Arial" panose="020B0604020202020204" pitchFamily="34" charset="0"/>
              <a:buNone/>
              <a:defRPr sz="4667" b="1" i="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100%</a:t>
            </a:r>
          </a:p>
        </p:txBody>
      </p:sp>
      <p:sp>
        <p:nvSpPr>
          <p:cNvPr id="19" name="Text Placeholder 9">
            <a:extLst>
              <a:ext uri="{FF2B5EF4-FFF2-40B4-BE49-F238E27FC236}">
                <a16:creationId xmlns:a16="http://schemas.microsoft.com/office/drawing/2014/main" id="{CAB79523-2FD7-7D9B-BF53-27AE39185A52}"/>
              </a:ext>
            </a:extLst>
          </p:cNvPr>
          <p:cNvSpPr>
            <a:spLocks noGrp="1"/>
          </p:cNvSpPr>
          <p:nvPr>
            <p:ph type="body" sz="quarter" idx="75" hasCustomPrompt="1"/>
          </p:nvPr>
        </p:nvSpPr>
        <p:spPr>
          <a:xfrm>
            <a:off x="959995"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Figures – Key Data: Open Sans, bold 28pt, left align</a:t>
            </a:r>
            <a:endParaRPr lang="en-US" dirty="0"/>
          </a:p>
        </p:txBody>
      </p:sp>
      <p:sp>
        <p:nvSpPr>
          <p:cNvPr id="16" name="Slide Number Placeholder 8">
            <a:extLst>
              <a:ext uri="{FF2B5EF4-FFF2-40B4-BE49-F238E27FC236}">
                <a16:creationId xmlns:a16="http://schemas.microsoft.com/office/drawing/2014/main" id="{D2233250-B3C2-A2FA-BC6A-C2C422333FEE}"/>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0" name="Text Placeholder 11">
            <a:extLst>
              <a:ext uri="{FF2B5EF4-FFF2-40B4-BE49-F238E27FC236}">
                <a16:creationId xmlns:a16="http://schemas.microsoft.com/office/drawing/2014/main" id="{C8DC3257-7234-DE6F-81DF-595D118B112E}"/>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1" name="Text Placeholder 11">
            <a:extLst>
              <a:ext uri="{FF2B5EF4-FFF2-40B4-BE49-F238E27FC236}">
                <a16:creationId xmlns:a16="http://schemas.microsoft.com/office/drawing/2014/main" id="{884EC961-E7AC-027B-91B1-ECE8819FAB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2" name="Picture 21">
            <a:extLst>
              <a:ext uri="{FF2B5EF4-FFF2-40B4-BE49-F238E27FC236}">
                <a16:creationId xmlns:a16="http://schemas.microsoft.com/office/drawing/2014/main" id="{297D820A-269C-38CF-EB0B-BB232AAE997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8020060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s (Icons)">
    <p:bg>
      <p:bgPr>
        <a:solidFill>
          <a:schemeClr val="bg1"/>
        </a:solidFill>
        <a:effectLst/>
      </p:bgPr>
    </p:bg>
    <p:spTree>
      <p:nvGrpSpPr>
        <p:cNvPr id="1" name=""/>
        <p:cNvGrpSpPr/>
        <p:nvPr/>
      </p:nvGrpSpPr>
      <p:grpSpPr>
        <a:xfrm>
          <a:off x="0" y="0"/>
          <a:ext cx="0" cy="0"/>
          <a:chOff x="0" y="0"/>
          <a:chExt cx="0" cy="0"/>
        </a:xfrm>
      </p:grpSpPr>
      <p:sp>
        <p:nvSpPr>
          <p:cNvPr id="8" name="Text Placeholder 11">
            <a:extLst>
              <a:ext uri="{FF2B5EF4-FFF2-40B4-BE49-F238E27FC236}">
                <a16:creationId xmlns:a16="http://schemas.microsoft.com/office/drawing/2014/main" id="{491DAA56-4D18-4E53-8300-291B375944D7}"/>
              </a:ext>
            </a:extLst>
          </p:cNvPr>
          <p:cNvSpPr>
            <a:spLocks noGrp="1"/>
          </p:cNvSpPr>
          <p:nvPr>
            <p:ph type="body" sz="quarter" idx="120" hasCustomPrompt="1"/>
          </p:nvPr>
        </p:nvSpPr>
        <p:spPr>
          <a:xfrm>
            <a:off x="62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9" name="Text Placeholder 9">
            <a:extLst>
              <a:ext uri="{FF2B5EF4-FFF2-40B4-BE49-F238E27FC236}">
                <a16:creationId xmlns:a16="http://schemas.microsoft.com/office/drawing/2014/main" id="{0A56C555-217D-48C1-92A2-D4A6491C1E88}"/>
              </a:ext>
            </a:extLst>
          </p:cNvPr>
          <p:cNvSpPr>
            <a:spLocks noGrp="1"/>
          </p:cNvSpPr>
          <p:nvPr>
            <p:ph type="body" sz="quarter" idx="75" hasCustomPrompt="1"/>
          </p:nvPr>
        </p:nvSpPr>
        <p:spPr>
          <a:xfrm>
            <a:off x="629337" y="328785"/>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2 Columns (Icons): Open Sans, bold 28pt, left align</a:t>
            </a:r>
            <a:endParaRPr lang="en-US" dirty="0"/>
          </a:p>
        </p:txBody>
      </p:sp>
      <p:sp>
        <p:nvSpPr>
          <p:cNvPr id="10" name="Text Placeholder 11">
            <a:extLst>
              <a:ext uri="{FF2B5EF4-FFF2-40B4-BE49-F238E27FC236}">
                <a16:creationId xmlns:a16="http://schemas.microsoft.com/office/drawing/2014/main" id="{B1C56639-6423-A43C-48C2-0D3471DD73AE}"/>
              </a:ext>
            </a:extLst>
          </p:cNvPr>
          <p:cNvSpPr>
            <a:spLocks noGrp="1"/>
          </p:cNvSpPr>
          <p:nvPr>
            <p:ph type="body" sz="quarter" idx="123" hasCustomPrompt="1"/>
          </p:nvPr>
        </p:nvSpPr>
        <p:spPr>
          <a:xfrm>
            <a:off x="5909337" y="2162437"/>
            <a:ext cx="4800000" cy="3840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latin typeface="Open Sans" panose="020B0606030504020204" pitchFamily="34" charset="0"/>
                <a:ea typeface="Open Sans" panose="020B0606030504020204" pitchFamily="34" charset="0"/>
                <a:cs typeface="Open Sans" panose="020B0606030504020204" pitchFamily="34" charset="0"/>
              </a:defRPr>
            </a:lvl1pPr>
          </a:lstStyle>
          <a:p>
            <a:r>
              <a:rPr lang="en-SG" b="0" i="0" dirty="0">
                <a:solidFill>
                  <a:srgbClr val="000000"/>
                </a:solidFill>
                <a:effectLst/>
                <a:latin typeface="Open Sans" panose="020B0606030504020204" pitchFamily="34" charset="0"/>
              </a:rPr>
              <a:t>Paragraph: Open Sans, regular 20pt, left align, maximum 60 words</a:t>
            </a:r>
            <a:endParaRPr lang="en-SG" dirty="0"/>
          </a:p>
        </p:txBody>
      </p:sp>
      <p:sp>
        <p:nvSpPr>
          <p:cNvPr id="11" name="Picture Placeholder 5">
            <a:extLst>
              <a:ext uri="{FF2B5EF4-FFF2-40B4-BE49-F238E27FC236}">
                <a16:creationId xmlns:a16="http://schemas.microsoft.com/office/drawing/2014/main" id="{552D0AD0-4B15-FFFA-D2F9-7764F5E6DC53}"/>
              </a:ext>
            </a:extLst>
          </p:cNvPr>
          <p:cNvSpPr>
            <a:spLocks noGrp="1"/>
          </p:cNvSpPr>
          <p:nvPr>
            <p:ph type="pic" sz="quarter" idx="17" hasCustomPrompt="1"/>
          </p:nvPr>
        </p:nvSpPr>
        <p:spPr>
          <a:xfrm>
            <a:off x="62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Text Placeholder 11">
            <a:extLst>
              <a:ext uri="{FF2B5EF4-FFF2-40B4-BE49-F238E27FC236}">
                <a16:creationId xmlns:a16="http://schemas.microsoft.com/office/drawing/2014/main" id="{EC7C882A-8995-C043-094E-952BB6EF2064}"/>
              </a:ext>
            </a:extLst>
          </p:cNvPr>
          <p:cNvSpPr>
            <a:spLocks noGrp="1"/>
          </p:cNvSpPr>
          <p:nvPr>
            <p:ph type="body" sz="quarter" idx="121" hasCustomPrompt="1"/>
          </p:nvPr>
        </p:nvSpPr>
        <p:spPr>
          <a:xfrm>
            <a:off x="158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18" name="Picture Placeholder 5">
            <a:extLst>
              <a:ext uri="{FF2B5EF4-FFF2-40B4-BE49-F238E27FC236}">
                <a16:creationId xmlns:a16="http://schemas.microsoft.com/office/drawing/2014/main" id="{419DE6B0-023F-416B-E835-0BE83B895F77}"/>
              </a:ext>
            </a:extLst>
          </p:cNvPr>
          <p:cNvSpPr>
            <a:spLocks noGrp="1"/>
          </p:cNvSpPr>
          <p:nvPr>
            <p:ph type="pic" sz="quarter" idx="125" hasCustomPrompt="1"/>
          </p:nvPr>
        </p:nvSpPr>
        <p:spPr>
          <a:xfrm>
            <a:off x="5909337" y="1195223"/>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9" name="Text Placeholder 11">
            <a:extLst>
              <a:ext uri="{FF2B5EF4-FFF2-40B4-BE49-F238E27FC236}">
                <a16:creationId xmlns:a16="http://schemas.microsoft.com/office/drawing/2014/main" id="{0E985A43-6E14-88F8-CCD3-CAA6722C5F43}"/>
              </a:ext>
            </a:extLst>
          </p:cNvPr>
          <p:cNvSpPr>
            <a:spLocks noGrp="1"/>
          </p:cNvSpPr>
          <p:nvPr>
            <p:ph type="body" sz="quarter" idx="126" hasCustomPrompt="1"/>
          </p:nvPr>
        </p:nvSpPr>
        <p:spPr>
          <a:xfrm>
            <a:off x="6869337" y="1195223"/>
            <a:ext cx="3840000"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6" name="Slide Number Placeholder 8">
            <a:extLst>
              <a:ext uri="{FF2B5EF4-FFF2-40B4-BE49-F238E27FC236}">
                <a16:creationId xmlns:a16="http://schemas.microsoft.com/office/drawing/2014/main" id="{E162FC79-3071-CD54-1CAE-6FA2A2798F0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C1563EFD-D6B2-D12F-F628-69ABC7DE3F6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5" name="Text Placeholder 11">
            <a:extLst>
              <a:ext uri="{FF2B5EF4-FFF2-40B4-BE49-F238E27FC236}">
                <a16:creationId xmlns:a16="http://schemas.microsoft.com/office/drawing/2014/main" id="{D30481E4-0234-B84F-21AF-614A7FC098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D7D87A30-0A08-76CE-FC91-E4BD5D10E70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9081997"/>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olumns (Icons)">
    <p:bg>
      <p:bgPr>
        <a:solidFill>
          <a:schemeClr val="bg1"/>
        </a:solidFill>
        <a:effectLst/>
      </p:bgPr>
    </p:bg>
    <p:spTree>
      <p:nvGrpSpPr>
        <p:cNvPr id="1" name=""/>
        <p:cNvGrpSpPr/>
        <p:nvPr/>
      </p:nvGrpSpPr>
      <p:grpSpPr>
        <a:xfrm>
          <a:off x="0" y="0"/>
          <a:ext cx="0" cy="0"/>
          <a:chOff x="0" y="0"/>
          <a:chExt cx="0" cy="0"/>
        </a:xfrm>
      </p:grpSpPr>
      <p:sp>
        <p:nvSpPr>
          <p:cNvPr id="34" name="Text Placeholder 11">
            <a:extLst>
              <a:ext uri="{FF2B5EF4-FFF2-40B4-BE49-F238E27FC236}">
                <a16:creationId xmlns:a16="http://schemas.microsoft.com/office/drawing/2014/main" id="{2AE20A20-AEDD-D366-F08B-412333FA23F0}"/>
              </a:ext>
            </a:extLst>
          </p:cNvPr>
          <p:cNvSpPr>
            <a:spLocks noGrp="1"/>
          </p:cNvSpPr>
          <p:nvPr>
            <p:ph type="body" sz="quarter" idx="120" hasCustomPrompt="1"/>
          </p:nvPr>
        </p:nvSpPr>
        <p:spPr>
          <a:xfrm>
            <a:off x="629340"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15" name="Text Placeholder 9">
            <a:extLst>
              <a:ext uri="{FF2B5EF4-FFF2-40B4-BE49-F238E27FC236}">
                <a16:creationId xmlns:a16="http://schemas.microsoft.com/office/drawing/2014/main" id="{3D4C44C7-4B51-CB1B-08B4-2C688F8A84AF}"/>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3 Columns (Icons): Open Sans, bold 28pt, left align</a:t>
            </a:r>
            <a:endParaRPr lang="en-US" dirty="0"/>
          </a:p>
        </p:txBody>
      </p:sp>
      <p:sp>
        <p:nvSpPr>
          <p:cNvPr id="30" name="Text Placeholder 11">
            <a:extLst>
              <a:ext uri="{FF2B5EF4-FFF2-40B4-BE49-F238E27FC236}">
                <a16:creationId xmlns:a16="http://schemas.microsoft.com/office/drawing/2014/main" id="{461C5E75-E641-E5E6-6495-F8138361CC33}"/>
              </a:ext>
            </a:extLst>
          </p:cNvPr>
          <p:cNvSpPr>
            <a:spLocks noGrp="1"/>
          </p:cNvSpPr>
          <p:nvPr>
            <p:ph type="body" sz="quarter" idx="126" hasCustomPrompt="1"/>
          </p:nvPr>
        </p:nvSpPr>
        <p:spPr>
          <a:xfrm>
            <a:off x="410755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33" name="Text Placeholder 11">
            <a:extLst>
              <a:ext uri="{FF2B5EF4-FFF2-40B4-BE49-F238E27FC236}">
                <a16:creationId xmlns:a16="http://schemas.microsoft.com/office/drawing/2014/main" id="{BB0260EB-DDB8-7E1C-276F-53EB50290061}"/>
              </a:ext>
            </a:extLst>
          </p:cNvPr>
          <p:cNvSpPr>
            <a:spLocks noGrp="1"/>
          </p:cNvSpPr>
          <p:nvPr>
            <p:ph type="body" sz="quarter" idx="129" hasCustomPrompt="1"/>
          </p:nvPr>
        </p:nvSpPr>
        <p:spPr>
          <a:xfrm>
            <a:off x="7589337" y="2162437"/>
            <a:ext cx="3120000" cy="3693067"/>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35 words</a:t>
            </a:r>
          </a:p>
        </p:txBody>
      </p:sp>
      <p:sp>
        <p:nvSpPr>
          <p:cNvPr id="2" name="Text Placeholder 11">
            <a:extLst>
              <a:ext uri="{FF2B5EF4-FFF2-40B4-BE49-F238E27FC236}">
                <a16:creationId xmlns:a16="http://schemas.microsoft.com/office/drawing/2014/main" id="{2D9151B7-4E0B-5B81-E664-ACF5AEE71487}"/>
              </a:ext>
            </a:extLst>
          </p:cNvPr>
          <p:cNvSpPr>
            <a:spLocks noGrp="1"/>
          </p:cNvSpPr>
          <p:nvPr>
            <p:ph type="body" sz="quarter" idx="121" hasCustomPrompt="1"/>
          </p:nvPr>
        </p:nvSpPr>
        <p:spPr>
          <a:xfrm>
            <a:off x="1589337"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3" name="Picture Placeholder 5">
            <a:extLst>
              <a:ext uri="{FF2B5EF4-FFF2-40B4-BE49-F238E27FC236}">
                <a16:creationId xmlns:a16="http://schemas.microsoft.com/office/drawing/2014/main" id="{7BC6EF1E-ACFB-BB93-2B4E-3760E99D57FD}"/>
              </a:ext>
            </a:extLst>
          </p:cNvPr>
          <p:cNvSpPr>
            <a:spLocks noGrp="1"/>
          </p:cNvSpPr>
          <p:nvPr>
            <p:ph type="pic" sz="quarter" idx="17" hasCustomPrompt="1"/>
          </p:nvPr>
        </p:nvSpPr>
        <p:spPr>
          <a:xfrm>
            <a:off x="629337"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4" name="Text Placeholder 11">
            <a:extLst>
              <a:ext uri="{FF2B5EF4-FFF2-40B4-BE49-F238E27FC236}">
                <a16:creationId xmlns:a16="http://schemas.microsoft.com/office/drawing/2014/main" id="{36B3C3EA-5F3B-3EBB-5AC2-C55B8C84742C}"/>
              </a:ext>
            </a:extLst>
          </p:cNvPr>
          <p:cNvSpPr>
            <a:spLocks noGrp="1"/>
          </p:cNvSpPr>
          <p:nvPr>
            <p:ph type="body" sz="quarter" idx="127" hasCustomPrompt="1"/>
          </p:nvPr>
        </p:nvSpPr>
        <p:spPr>
          <a:xfrm>
            <a:off x="506755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Subject</a:t>
            </a:r>
          </a:p>
        </p:txBody>
      </p:sp>
      <p:sp>
        <p:nvSpPr>
          <p:cNvPr id="5" name="Picture Placeholder 5">
            <a:extLst>
              <a:ext uri="{FF2B5EF4-FFF2-40B4-BE49-F238E27FC236}">
                <a16:creationId xmlns:a16="http://schemas.microsoft.com/office/drawing/2014/main" id="{37E21ACE-F5F3-4698-F260-6D400B3B2C7B}"/>
              </a:ext>
            </a:extLst>
          </p:cNvPr>
          <p:cNvSpPr>
            <a:spLocks noGrp="1"/>
          </p:cNvSpPr>
          <p:nvPr>
            <p:ph type="pic" sz="quarter" idx="128" hasCustomPrompt="1"/>
          </p:nvPr>
        </p:nvSpPr>
        <p:spPr>
          <a:xfrm>
            <a:off x="410755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6" name="Text Placeholder 11">
            <a:extLst>
              <a:ext uri="{FF2B5EF4-FFF2-40B4-BE49-F238E27FC236}">
                <a16:creationId xmlns:a16="http://schemas.microsoft.com/office/drawing/2014/main" id="{156E4CDD-61E4-5BF4-7617-D77EF632755B}"/>
              </a:ext>
            </a:extLst>
          </p:cNvPr>
          <p:cNvSpPr>
            <a:spLocks noGrp="1"/>
          </p:cNvSpPr>
          <p:nvPr>
            <p:ph type="body" sz="quarter" idx="130" hasCustomPrompt="1"/>
          </p:nvPr>
        </p:nvSpPr>
        <p:spPr>
          <a:xfrm>
            <a:off x="8549335" y="1202437"/>
            <a:ext cx="2160003" cy="960000"/>
          </a:xfrm>
          <a:prstGeom prst="rect">
            <a:avLst/>
          </a:prstGeom>
          <a:solidFill>
            <a:schemeClr val="accent1"/>
          </a:solidFill>
        </p:spPr>
        <p:txBody>
          <a:bodyPr vert="horz" lIns="90000" tIns="90000" rIns="90000" bIns="90000" anchor="t">
            <a:noAutofit/>
          </a:bodyPr>
          <a:lstStyle>
            <a:lvl1pPr marL="0" indent="0" algn="l">
              <a:lnSpc>
                <a:spcPct val="100000"/>
              </a:lnSpc>
              <a:spcBef>
                <a:spcPts val="200"/>
              </a:spcBef>
              <a:buNone/>
              <a:defRPr sz="2133" b="1" i="0" spc="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Subject</a:t>
            </a:r>
          </a:p>
        </p:txBody>
      </p:sp>
      <p:sp>
        <p:nvSpPr>
          <p:cNvPr id="7" name="Picture Placeholder 5">
            <a:extLst>
              <a:ext uri="{FF2B5EF4-FFF2-40B4-BE49-F238E27FC236}">
                <a16:creationId xmlns:a16="http://schemas.microsoft.com/office/drawing/2014/main" id="{06D7D2E5-E6F6-DCD7-468D-7D6811D63027}"/>
              </a:ext>
            </a:extLst>
          </p:cNvPr>
          <p:cNvSpPr>
            <a:spLocks noGrp="1"/>
          </p:cNvSpPr>
          <p:nvPr>
            <p:ph type="pic" sz="quarter" idx="131" hasCustomPrompt="1"/>
          </p:nvPr>
        </p:nvSpPr>
        <p:spPr>
          <a:xfrm>
            <a:off x="7589335" y="1202437"/>
            <a:ext cx="960000" cy="960000"/>
          </a:xfrm>
          <a:prstGeom prst="rect">
            <a:avLst/>
          </a:prstGeom>
          <a:solidFill>
            <a:schemeClr val="accent1"/>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Icon:</a:t>
            </a:r>
            <a:br>
              <a:rPr lang="en-US"/>
            </a:br>
            <a:r>
              <a:rPr lang="en-US"/>
              <a:t>Maximum</a:t>
            </a:r>
            <a:br>
              <a:rPr lang="en-US"/>
            </a:br>
            <a:r>
              <a:rPr lang="en-US"/>
              <a:t>2 x 2cm</a:t>
            </a:r>
          </a:p>
        </p:txBody>
      </p:sp>
      <p:sp>
        <p:nvSpPr>
          <p:cNvPr id="17" name="Slide Number Placeholder 8">
            <a:extLst>
              <a:ext uri="{FF2B5EF4-FFF2-40B4-BE49-F238E27FC236}">
                <a16:creationId xmlns:a16="http://schemas.microsoft.com/office/drawing/2014/main" id="{E537EB6A-8148-4557-6103-F310825E7D51}"/>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8" name="Text Placeholder 11">
            <a:extLst>
              <a:ext uri="{FF2B5EF4-FFF2-40B4-BE49-F238E27FC236}">
                <a16:creationId xmlns:a16="http://schemas.microsoft.com/office/drawing/2014/main" id="{C4D1DC4D-B905-6845-6531-25C52182609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9" name="Text Placeholder 11">
            <a:extLst>
              <a:ext uri="{FF2B5EF4-FFF2-40B4-BE49-F238E27FC236}">
                <a16:creationId xmlns:a16="http://schemas.microsoft.com/office/drawing/2014/main" id="{37ECD18A-52A9-BE7F-E7CD-3C5BE94788F7}"/>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0" name="Picture 19">
            <a:extLst>
              <a:ext uri="{FF2B5EF4-FFF2-40B4-BE49-F238E27FC236}">
                <a16:creationId xmlns:a16="http://schemas.microsoft.com/office/drawing/2014/main" id="{2A282E73-CB2A-ED64-570B-4B325EDFBFC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6477953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rofile – Individual">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A142F895-9D58-061F-B5BC-A082B857BAAB}"/>
              </a:ext>
            </a:extLst>
          </p:cNvPr>
          <p:cNvSpPr>
            <a:spLocks noGrp="1"/>
          </p:cNvSpPr>
          <p:nvPr>
            <p:ph type="body" sz="quarter" idx="15" hasCustomPrompt="1"/>
          </p:nvPr>
        </p:nvSpPr>
        <p:spPr>
          <a:xfrm>
            <a:off x="2909341" y="2730061"/>
            <a:ext cx="7800000" cy="3360000"/>
          </a:xfrm>
          <a:prstGeom prst="rect">
            <a:avLst/>
          </a:prstGeom>
        </p:spPr>
        <p:txBody>
          <a:bodyPr vert="horz" lIns="0" tIns="0" rIns="0" anchor="t">
            <a:noAutofit/>
          </a:bodyPr>
          <a:lstStyle>
            <a:lvl1pPr marL="0" indent="0" algn="l">
              <a:lnSpc>
                <a:spcPct val="100000"/>
              </a:lnSpc>
              <a:spcBef>
                <a:spcPts val="200"/>
              </a:spcBef>
              <a:buNone/>
              <a:defRPr lang="en-SG" sz="1600" b="0" i="0" smtClean="0">
                <a:effectLst/>
              </a:defRPr>
            </a:lvl1pPr>
          </a:lstStyle>
          <a:p>
            <a:r>
              <a:rPr lang="en-SG" b="0" i="0" dirty="0">
                <a:solidFill>
                  <a:srgbClr val="000000"/>
                </a:solidFill>
                <a:effectLst/>
                <a:latin typeface="Open Sans" panose="020B0606030504020204" pitchFamily="34" charset="0"/>
              </a:rPr>
              <a:t>Paragraph: Open Sans, regular 16pt, left align, maximum 170 words</a:t>
            </a:r>
            <a:endParaRPr lang="en-SG" dirty="0"/>
          </a:p>
        </p:txBody>
      </p:sp>
      <p:sp>
        <p:nvSpPr>
          <p:cNvPr id="7" name="Picture Placeholder 4">
            <a:extLst>
              <a:ext uri="{FF2B5EF4-FFF2-40B4-BE49-F238E27FC236}">
                <a16:creationId xmlns:a16="http://schemas.microsoft.com/office/drawing/2014/main" id="{93960BCF-5E6A-D435-FA4C-5C3928A586B9}"/>
              </a:ext>
            </a:extLst>
          </p:cNvPr>
          <p:cNvSpPr>
            <a:spLocks noGrp="1"/>
          </p:cNvSpPr>
          <p:nvPr>
            <p:ph type="pic" sz="quarter" idx="64" hasCustomPrompt="1"/>
          </p:nvPr>
        </p:nvSpPr>
        <p:spPr>
          <a:xfrm>
            <a:off x="629340" y="1202343"/>
            <a:ext cx="1920000" cy="19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H4 x W4cm</a:t>
            </a:r>
          </a:p>
        </p:txBody>
      </p:sp>
      <p:sp>
        <p:nvSpPr>
          <p:cNvPr id="8" name="Text Placeholder 11">
            <a:extLst>
              <a:ext uri="{FF2B5EF4-FFF2-40B4-BE49-F238E27FC236}">
                <a16:creationId xmlns:a16="http://schemas.microsoft.com/office/drawing/2014/main" id="{CAB7E877-5062-2CCF-9C22-87E397EE74D0}"/>
              </a:ext>
            </a:extLst>
          </p:cNvPr>
          <p:cNvSpPr>
            <a:spLocks noGrp="1"/>
          </p:cNvSpPr>
          <p:nvPr>
            <p:ph type="body" sz="quarter" idx="70" hasCustomPrompt="1"/>
          </p:nvPr>
        </p:nvSpPr>
        <p:spPr>
          <a:xfrm>
            <a:off x="2909340" y="1452401"/>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9" name="Text Placeholder 11">
            <a:extLst>
              <a:ext uri="{FF2B5EF4-FFF2-40B4-BE49-F238E27FC236}">
                <a16:creationId xmlns:a16="http://schemas.microsoft.com/office/drawing/2014/main" id="{90C6019C-AA6E-0787-8AAF-0D9E37A20B38}"/>
              </a:ext>
            </a:extLst>
          </p:cNvPr>
          <p:cNvSpPr>
            <a:spLocks noGrp="1"/>
          </p:cNvSpPr>
          <p:nvPr>
            <p:ph type="body" sz="quarter" idx="71" hasCustomPrompt="1"/>
          </p:nvPr>
        </p:nvSpPr>
        <p:spPr>
          <a:xfrm>
            <a:off x="2909340" y="1202343"/>
            <a:ext cx="7800003"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0" name="Text Placeholder 11">
            <a:extLst>
              <a:ext uri="{FF2B5EF4-FFF2-40B4-BE49-F238E27FC236}">
                <a16:creationId xmlns:a16="http://schemas.microsoft.com/office/drawing/2014/main" id="{D3D74B08-11AC-2B0C-6F2C-7A8F656ED1C5}"/>
              </a:ext>
            </a:extLst>
          </p:cNvPr>
          <p:cNvSpPr>
            <a:spLocks noGrp="1"/>
          </p:cNvSpPr>
          <p:nvPr>
            <p:ph type="body" sz="quarter" idx="72" hasCustomPrompt="1"/>
          </p:nvPr>
        </p:nvSpPr>
        <p:spPr>
          <a:xfrm>
            <a:off x="2909340" y="1708507"/>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1" name="Text Placeholder 11">
            <a:extLst>
              <a:ext uri="{FF2B5EF4-FFF2-40B4-BE49-F238E27FC236}">
                <a16:creationId xmlns:a16="http://schemas.microsoft.com/office/drawing/2014/main" id="{93D0451F-E24B-5A89-E9A7-11C468CB976F}"/>
              </a:ext>
            </a:extLst>
          </p:cNvPr>
          <p:cNvSpPr>
            <a:spLocks noGrp="1"/>
          </p:cNvSpPr>
          <p:nvPr>
            <p:ph type="body" sz="quarter" idx="73" hasCustomPrompt="1"/>
          </p:nvPr>
        </p:nvSpPr>
        <p:spPr>
          <a:xfrm>
            <a:off x="2909340" y="1963285"/>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2" name="Text Placeholder 11">
            <a:extLst>
              <a:ext uri="{FF2B5EF4-FFF2-40B4-BE49-F238E27FC236}">
                <a16:creationId xmlns:a16="http://schemas.microsoft.com/office/drawing/2014/main" id="{02ECFBF7-8665-10FD-5D68-D82A176753F7}"/>
              </a:ext>
            </a:extLst>
          </p:cNvPr>
          <p:cNvSpPr>
            <a:spLocks noGrp="1"/>
          </p:cNvSpPr>
          <p:nvPr>
            <p:ph type="body" sz="quarter" idx="74" hasCustomPrompt="1"/>
          </p:nvPr>
        </p:nvSpPr>
        <p:spPr>
          <a:xfrm>
            <a:off x="2909340" y="2221203"/>
            <a:ext cx="7800003"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3" name="Text Placeholder 9">
            <a:extLst>
              <a:ext uri="{FF2B5EF4-FFF2-40B4-BE49-F238E27FC236}">
                <a16:creationId xmlns:a16="http://schemas.microsoft.com/office/drawing/2014/main" id="{137EA4AA-2AE2-6F3C-266E-5A3E2BE18170}"/>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Individual: Open Sans, bold 28pt, left align</a:t>
            </a:r>
            <a:endParaRPr lang="en-US" dirty="0"/>
          </a:p>
        </p:txBody>
      </p:sp>
      <p:sp>
        <p:nvSpPr>
          <p:cNvPr id="18" name="Slide Number Placeholder 8">
            <a:extLst>
              <a:ext uri="{FF2B5EF4-FFF2-40B4-BE49-F238E27FC236}">
                <a16:creationId xmlns:a16="http://schemas.microsoft.com/office/drawing/2014/main" id="{D9A7ED67-9B9C-6C31-7E98-9C064BAF99A9}"/>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9" name="Text Placeholder 11">
            <a:extLst>
              <a:ext uri="{FF2B5EF4-FFF2-40B4-BE49-F238E27FC236}">
                <a16:creationId xmlns:a16="http://schemas.microsoft.com/office/drawing/2014/main" id="{FE9C4B4F-F134-9212-C10F-09A7C1C3D747}"/>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0" name="Text Placeholder 11">
            <a:extLst>
              <a:ext uri="{FF2B5EF4-FFF2-40B4-BE49-F238E27FC236}">
                <a16:creationId xmlns:a16="http://schemas.microsoft.com/office/drawing/2014/main" id="{E8CBFF90-3090-5CFC-D401-A11A44B6FFA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21" name="Picture 20">
            <a:extLst>
              <a:ext uri="{FF2B5EF4-FFF2-40B4-BE49-F238E27FC236}">
                <a16:creationId xmlns:a16="http://schemas.microsoft.com/office/drawing/2014/main" id="{F36CCD69-6856-28DA-4ED2-1ABD1D202F6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15456069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rofile – Team">
    <p:bg>
      <p:bgPr>
        <a:solidFill>
          <a:schemeClr val="bg1"/>
        </a:solidFill>
        <a:effectLst/>
      </p:bgPr>
    </p:bg>
    <p:spTree>
      <p:nvGrpSpPr>
        <p:cNvPr id="1" name=""/>
        <p:cNvGrpSpPr/>
        <p:nvPr/>
      </p:nvGrpSpPr>
      <p:grpSpPr>
        <a:xfrm>
          <a:off x="0" y="0"/>
          <a:ext cx="0" cy="0"/>
          <a:chOff x="0" y="0"/>
          <a:chExt cx="0" cy="0"/>
        </a:xfrm>
      </p:grpSpPr>
      <p:sp>
        <p:nvSpPr>
          <p:cNvPr id="38" name="Text Placeholder 9">
            <a:extLst>
              <a:ext uri="{FF2B5EF4-FFF2-40B4-BE49-F238E27FC236}">
                <a16:creationId xmlns:a16="http://schemas.microsoft.com/office/drawing/2014/main" id="{B9F09530-CD3C-7427-4C9A-E40FF7439958}"/>
              </a:ext>
            </a:extLst>
          </p:cNvPr>
          <p:cNvSpPr>
            <a:spLocks noGrp="1"/>
          </p:cNvSpPr>
          <p:nvPr>
            <p:ph type="body" sz="quarter" idx="75" hasCustomPrompt="1"/>
          </p:nvPr>
        </p:nvSpPr>
        <p:spPr>
          <a:xfrm>
            <a:off x="629337" y="336000"/>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Profile – Team: Open Sans, bold 28pt, left align</a:t>
            </a:r>
            <a:endParaRPr lang="en-US" dirty="0"/>
          </a:p>
        </p:txBody>
      </p:sp>
      <p:sp>
        <p:nvSpPr>
          <p:cNvPr id="2" name="Picture Placeholder 5">
            <a:extLst>
              <a:ext uri="{FF2B5EF4-FFF2-40B4-BE49-F238E27FC236}">
                <a16:creationId xmlns:a16="http://schemas.microsoft.com/office/drawing/2014/main" id="{1DB2961F-1E47-02C0-16C2-0A16BD6A8E38}"/>
              </a:ext>
            </a:extLst>
          </p:cNvPr>
          <p:cNvSpPr>
            <a:spLocks noGrp="1"/>
          </p:cNvSpPr>
          <p:nvPr>
            <p:ph type="pic" sz="quarter" idx="17" hasCustomPrompt="1"/>
          </p:nvPr>
        </p:nvSpPr>
        <p:spPr>
          <a:xfrm>
            <a:off x="629343" y="1202437"/>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3" name="Text Placeholder 11">
            <a:extLst>
              <a:ext uri="{FF2B5EF4-FFF2-40B4-BE49-F238E27FC236}">
                <a16:creationId xmlns:a16="http://schemas.microsoft.com/office/drawing/2014/main" id="{45187399-7F1D-DC04-2BEC-2F1C96E93FB2}"/>
              </a:ext>
            </a:extLst>
          </p:cNvPr>
          <p:cNvSpPr>
            <a:spLocks noGrp="1"/>
          </p:cNvSpPr>
          <p:nvPr>
            <p:ph type="body" sz="quarter" idx="15" hasCustomPrompt="1"/>
          </p:nvPr>
        </p:nvSpPr>
        <p:spPr>
          <a:xfrm>
            <a:off x="1829336" y="2488537"/>
            <a:ext cx="8880000"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cxnSp>
        <p:nvCxnSpPr>
          <p:cNvPr id="4" name="Straight Connector 3">
            <a:extLst>
              <a:ext uri="{FF2B5EF4-FFF2-40B4-BE49-F238E27FC236}">
                <a16:creationId xmlns:a16="http://schemas.microsoft.com/office/drawing/2014/main" id="{7857430B-7891-33D6-83BB-3C892EE92936}"/>
              </a:ext>
            </a:extLst>
          </p:cNvPr>
          <p:cNvCxnSpPr>
            <a:cxnSpLocks/>
          </p:cNvCxnSpPr>
          <p:nvPr userDrawn="1"/>
        </p:nvCxnSpPr>
        <p:spPr>
          <a:xfrm>
            <a:off x="629342" y="3524791"/>
            <a:ext cx="10079996"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Picture Placeholder 5">
            <a:extLst>
              <a:ext uri="{FF2B5EF4-FFF2-40B4-BE49-F238E27FC236}">
                <a16:creationId xmlns:a16="http://schemas.microsoft.com/office/drawing/2014/main" id="{0DEA14B0-DA50-F5F6-B761-B747325A4829}"/>
              </a:ext>
            </a:extLst>
          </p:cNvPr>
          <p:cNvSpPr>
            <a:spLocks noGrp="1"/>
          </p:cNvSpPr>
          <p:nvPr>
            <p:ph type="pic" sz="quarter" idx="76" hasCustomPrompt="1"/>
          </p:nvPr>
        </p:nvSpPr>
        <p:spPr>
          <a:xfrm>
            <a:off x="1113313" y="2488537"/>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7" name="Picture Placeholder 5">
            <a:extLst>
              <a:ext uri="{FF2B5EF4-FFF2-40B4-BE49-F238E27FC236}">
                <a16:creationId xmlns:a16="http://schemas.microsoft.com/office/drawing/2014/main" id="{87397B07-EBEE-F3DA-4A56-89C7B3EF8551}"/>
              </a:ext>
            </a:extLst>
          </p:cNvPr>
          <p:cNvSpPr>
            <a:spLocks noGrp="1"/>
          </p:cNvSpPr>
          <p:nvPr>
            <p:ph type="pic" sz="quarter" idx="84" hasCustomPrompt="1"/>
          </p:nvPr>
        </p:nvSpPr>
        <p:spPr>
          <a:xfrm>
            <a:off x="629343" y="3793140"/>
            <a:ext cx="960000" cy="96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Profile</a:t>
            </a:r>
            <a:r>
              <a:rPr lang="x-none"/>
              <a:t>:</a:t>
            </a:r>
            <a:br>
              <a:rPr lang="en-US"/>
            </a:br>
            <a:r>
              <a:rPr lang="en-US"/>
              <a:t>Maximum</a:t>
            </a:r>
            <a:br>
              <a:rPr lang="en-US"/>
            </a:br>
            <a:r>
              <a:rPr lang="en-US"/>
              <a:t>2 x 2cm</a:t>
            </a:r>
          </a:p>
        </p:txBody>
      </p:sp>
      <p:sp>
        <p:nvSpPr>
          <p:cNvPr id="8" name="Text Placeholder 11">
            <a:extLst>
              <a:ext uri="{FF2B5EF4-FFF2-40B4-BE49-F238E27FC236}">
                <a16:creationId xmlns:a16="http://schemas.microsoft.com/office/drawing/2014/main" id="{805A776D-F52E-DA92-1367-24978AA9A14F}"/>
              </a:ext>
            </a:extLst>
          </p:cNvPr>
          <p:cNvSpPr>
            <a:spLocks noGrp="1"/>
          </p:cNvSpPr>
          <p:nvPr>
            <p:ph type="body" sz="quarter" idx="85" hasCustomPrompt="1"/>
          </p:nvPr>
        </p:nvSpPr>
        <p:spPr>
          <a:xfrm>
            <a:off x="1829336" y="5079240"/>
            <a:ext cx="8879997" cy="768000"/>
          </a:xfrm>
          <a:prstGeom prst="rect">
            <a:avLst/>
          </a:prstGeom>
          <a:noFill/>
        </p:spPr>
        <p:txBody>
          <a:bodyPr vert="horz" lIns="0" tIns="0" rIns="0" bIns="90000" anchor="t">
            <a:noAutofit/>
          </a:bodyPr>
          <a:lstStyle>
            <a:lvl1pPr marL="0" marR="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lang="en-SG" b="0" i="0">
                <a:effectLst/>
              </a:defRPr>
            </a:lvl1pPr>
          </a:lstStyle>
          <a:p>
            <a:pPr marL="0" marR="0" lvl="0" indent="0" algn="l" defTabSz="914377" rtl="0" eaLnBrk="1" fontAlgn="auto" latinLnBrk="0" hangingPunct="1">
              <a:lnSpc>
                <a:spcPct val="100000"/>
              </a:lnSpc>
              <a:spcBef>
                <a:spcPts val="200"/>
              </a:spcBef>
              <a:spcAft>
                <a:spcPts val="0"/>
              </a:spcAft>
              <a:buClrTx/>
              <a:buSzTx/>
              <a:buFont typeface="Arial" panose="020B0604020202020204" pitchFamily="34" charset="0"/>
              <a:buNone/>
              <a:tabLst/>
              <a:defRPr/>
            </a:pPr>
            <a:r>
              <a:rPr lang="en-SG" b="0" i="0" dirty="0">
                <a:solidFill>
                  <a:srgbClr val="000000"/>
                </a:solidFill>
                <a:effectLst/>
                <a:latin typeface="Open Sans" panose="020B0606030504020204" pitchFamily="34" charset="0"/>
              </a:rPr>
              <a:t>Short Introduction: Open Sans, regular 16pt, left align, maximum 20 words</a:t>
            </a:r>
            <a:endParaRPr lang="en-SG" dirty="0"/>
          </a:p>
        </p:txBody>
      </p:sp>
      <p:sp>
        <p:nvSpPr>
          <p:cNvPr id="9" name="Text Placeholder 11">
            <a:extLst>
              <a:ext uri="{FF2B5EF4-FFF2-40B4-BE49-F238E27FC236}">
                <a16:creationId xmlns:a16="http://schemas.microsoft.com/office/drawing/2014/main" id="{25A3E562-6D7A-46D2-5EF1-7816396817A7}"/>
              </a:ext>
            </a:extLst>
          </p:cNvPr>
          <p:cNvSpPr>
            <a:spLocks noGrp="1"/>
          </p:cNvSpPr>
          <p:nvPr>
            <p:ph type="body" sz="quarter" idx="86" hasCustomPrompt="1"/>
          </p:nvPr>
        </p:nvSpPr>
        <p:spPr>
          <a:xfrm>
            <a:off x="1829338" y="4050319"/>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1" name="Text Placeholder 11">
            <a:extLst>
              <a:ext uri="{FF2B5EF4-FFF2-40B4-BE49-F238E27FC236}">
                <a16:creationId xmlns:a16="http://schemas.microsoft.com/office/drawing/2014/main" id="{11EA7403-3C6A-7347-C9B1-67927587AEDB}"/>
              </a:ext>
            </a:extLst>
          </p:cNvPr>
          <p:cNvSpPr>
            <a:spLocks noGrp="1"/>
          </p:cNvSpPr>
          <p:nvPr>
            <p:ph type="body" sz="quarter" idx="87" hasCustomPrompt="1"/>
          </p:nvPr>
        </p:nvSpPr>
        <p:spPr>
          <a:xfrm>
            <a:off x="1829338" y="3793045"/>
            <a:ext cx="8879997"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2" name="Text Placeholder 11">
            <a:extLst>
              <a:ext uri="{FF2B5EF4-FFF2-40B4-BE49-F238E27FC236}">
                <a16:creationId xmlns:a16="http://schemas.microsoft.com/office/drawing/2014/main" id="{1B7B885C-4945-C77A-E730-DBD8CEF12D60}"/>
              </a:ext>
            </a:extLst>
          </p:cNvPr>
          <p:cNvSpPr>
            <a:spLocks noGrp="1"/>
          </p:cNvSpPr>
          <p:nvPr>
            <p:ph type="body" sz="quarter" idx="88" hasCustomPrompt="1"/>
          </p:nvPr>
        </p:nvSpPr>
        <p:spPr>
          <a:xfrm>
            <a:off x="1829338" y="4306424"/>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4" name="Text Placeholder 11">
            <a:extLst>
              <a:ext uri="{FF2B5EF4-FFF2-40B4-BE49-F238E27FC236}">
                <a16:creationId xmlns:a16="http://schemas.microsoft.com/office/drawing/2014/main" id="{03E98B70-B065-FA6E-B809-492A9C9B547C}"/>
              </a:ext>
            </a:extLst>
          </p:cNvPr>
          <p:cNvSpPr>
            <a:spLocks noGrp="1"/>
          </p:cNvSpPr>
          <p:nvPr>
            <p:ph type="body" sz="quarter" idx="89" hasCustomPrompt="1"/>
          </p:nvPr>
        </p:nvSpPr>
        <p:spPr>
          <a:xfrm>
            <a:off x="1829338" y="4561037"/>
            <a:ext cx="8879997"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5" name="Picture Placeholder 5">
            <a:extLst>
              <a:ext uri="{FF2B5EF4-FFF2-40B4-BE49-F238E27FC236}">
                <a16:creationId xmlns:a16="http://schemas.microsoft.com/office/drawing/2014/main" id="{CCC0B9F8-4E9A-E563-21BA-DCFF67E8AC47}"/>
              </a:ext>
            </a:extLst>
          </p:cNvPr>
          <p:cNvSpPr>
            <a:spLocks noGrp="1"/>
          </p:cNvSpPr>
          <p:nvPr>
            <p:ph type="pic" sz="quarter" idx="90" hasCustomPrompt="1"/>
          </p:nvPr>
        </p:nvSpPr>
        <p:spPr>
          <a:xfrm>
            <a:off x="1113313" y="5079240"/>
            <a:ext cx="480000" cy="480000"/>
          </a:xfrm>
          <a:prstGeom prst="rect">
            <a:avLst/>
          </a:prstGeom>
          <a:solidFill>
            <a:schemeClr val="accent2">
              <a:alpha val="10000"/>
            </a:schemeClr>
          </a:solidFill>
        </p:spPr>
        <p:txBody>
          <a:bodyPr vert="horz" lIns="0" tIns="0" rIns="0" bIns="90000">
            <a:no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QR</a:t>
            </a:r>
            <a:r>
              <a:rPr lang="x-none"/>
              <a:t>:</a:t>
            </a:r>
            <a:br>
              <a:rPr lang="en-US"/>
            </a:br>
            <a:r>
              <a:rPr lang="en-US"/>
              <a:t>1x1cm</a:t>
            </a:r>
          </a:p>
        </p:txBody>
      </p:sp>
      <p:sp>
        <p:nvSpPr>
          <p:cNvPr id="16" name="Text Placeholder 11">
            <a:extLst>
              <a:ext uri="{FF2B5EF4-FFF2-40B4-BE49-F238E27FC236}">
                <a16:creationId xmlns:a16="http://schemas.microsoft.com/office/drawing/2014/main" id="{C5BA8B8C-14CF-222B-6A0F-3C6CAF92E072}"/>
              </a:ext>
            </a:extLst>
          </p:cNvPr>
          <p:cNvSpPr>
            <a:spLocks noGrp="1"/>
          </p:cNvSpPr>
          <p:nvPr>
            <p:ph type="body" sz="quarter" idx="70" hasCustomPrompt="1"/>
          </p:nvPr>
        </p:nvSpPr>
        <p:spPr>
          <a:xfrm>
            <a:off x="1829337" y="1452401"/>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7" name="Text Placeholder 11">
            <a:extLst>
              <a:ext uri="{FF2B5EF4-FFF2-40B4-BE49-F238E27FC236}">
                <a16:creationId xmlns:a16="http://schemas.microsoft.com/office/drawing/2014/main" id="{8C0259DD-8422-7CDE-EF70-4A6F7949FF37}"/>
              </a:ext>
            </a:extLst>
          </p:cNvPr>
          <p:cNvSpPr>
            <a:spLocks noGrp="1"/>
          </p:cNvSpPr>
          <p:nvPr>
            <p:ph type="body" sz="quarter" idx="71" hasCustomPrompt="1"/>
          </p:nvPr>
        </p:nvSpPr>
        <p:spPr>
          <a:xfrm>
            <a:off x="1829337" y="1202343"/>
            <a:ext cx="8879996"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8" name="Text Placeholder 11">
            <a:extLst>
              <a:ext uri="{FF2B5EF4-FFF2-40B4-BE49-F238E27FC236}">
                <a16:creationId xmlns:a16="http://schemas.microsoft.com/office/drawing/2014/main" id="{980DF89F-690B-62E9-0F5D-794AA307E800}"/>
              </a:ext>
            </a:extLst>
          </p:cNvPr>
          <p:cNvSpPr>
            <a:spLocks noGrp="1"/>
          </p:cNvSpPr>
          <p:nvPr>
            <p:ph type="body" sz="quarter" idx="72" hasCustomPrompt="1"/>
          </p:nvPr>
        </p:nvSpPr>
        <p:spPr>
          <a:xfrm>
            <a:off x="1829337" y="1708507"/>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9" name="Text Placeholder 11">
            <a:extLst>
              <a:ext uri="{FF2B5EF4-FFF2-40B4-BE49-F238E27FC236}">
                <a16:creationId xmlns:a16="http://schemas.microsoft.com/office/drawing/2014/main" id="{88299E56-C02E-B66F-E5E3-ADE50E20951E}"/>
              </a:ext>
            </a:extLst>
          </p:cNvPr>
          <p:cNvSpPr>
            <a:spLocks noGrp="1"/>
          </p:cNvSpPr>
          <p:nvPr>
            <p:ph type="body" sz="quarter" idx="74" hasCustomPrompt="1"/>
          </p:nvPr>
        </p:nvSpPr>
        <p:spPr>
          <a:xfrm>
            <a:off x="1829337" y="1963120"/>
            <a:ext cx="8879996"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28" name="Picture 27">
            <a:extLst>
              <a:ext uri="{FF2B5EF4-FFF2-40B4-BE49-F238E27FC236}">
                <a16:creationId xmlns:a16="http://schemas.microsoft.com/office/drawing/2014/main" id="{F60496ED-7F87-77C6-5B0D-0A187BDC4FD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5" name="Slide Number Placeholder 8">
            <a:extLst>
              <a:ext uri="{FF2B5EF4-FFF2-40B4-BE49-F238E27FC236}">
                <a16:creationId xmlns:a16="http://schemas.microsoft.com/office/drawing/2014/main" id="{149AF62E-940E-B3B2-7333-915640FF360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 Placeholder 11">
            <a:extLst>
              <a:ext uri="{FF2B5EF4-FFF2-40B4-BE49-F238E27FC236}">
                <a16:creationId xmlns:a16="http://schemas.microsoft.com/office/drawing/2014/main" id="{0B276476-FEE7-8892-C422-BE0F0CE24ADB}"/>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96D07568-80BB-230E-B6CC-1A3484DEE123}"/>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4202652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Us">
    <p:spTree>
      <p:nvGrpSpPr>
        <p:cNvPr id="1" name=""/>
        <p:cNvGrpSpPr/>
        <p:nvPr/>
      </p:nvGrpSpPr>
      <p:grpSpPr>
        <a:xfrm>
          <a:off x="0" y="0"/>
          <a:ext cx="0" cy="0"/>
          <a:chOff x="0" y="0"/>
          <a:chExt cx="0" cy="0"/>
        </a:xfrm>
      </p:grpSpPr>
      <p:sp>
        <p:nvSpPr>
          <p:cNvPr id="3" name="Picture Placeholder 5">
            <a:extLst>
              <a:ext uri="{FF2B5EF4-FFF2-40B4-BE49-F238E27FC236}">
                <a16:creationId xmlns:a16="http://schemas.microsoft.com/office/drawing/2014/main" id="{C7C851BA-E7D8-D91E-A908-F8FF93DC774E}"/>
              </a:ext>
            </a:extLst>
          </p:cNvPr>
          <p:cNvSpPr>
            <a:spLocks noGrp="1"/>
          </p:cNvSpPr>
          <p:nvPr>
            <p:ph type="pic" sz="quarter" idx="17" hasCustomPrompt="1"/>
          </p:nvPr>
        </p:nvSpPr>
        <p:spPr>
          <a:xfrm>
            <a:off x="608349" y="1200000"/>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4" name="Picture Placeholder 5">
            <a:extLst>
              <a:ext uri="{FF2B5EF4-FFF2-40B4-BE49-F238E27FC236}">
                <a16:creationId xmlns:a16="http://schemas.microsoft.com/office/drawing/2014/main" id="{5F25F639-F22D-2CF7-0988-910DF7152714}"/>
              </a:ext>
            </a:extLst>
          </p:cNvPr>
          <p:cNvSpPr>
            <a:spLocks noGrp="1"/>
          </p:cNvSpPr>
          <p:nvPr>
            <p:ph type="pic" sz="quarter" idx="25" hasCustomPrompt="1"/>
          </p:nvPr>
        </p:nvSpPr>
        <p:spPr>
          <a:xfrm>
            <a:off x="608349" y="2892805"/>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5" name="Text Placeholder 11">
            <a:extLst>
              <a:ext uri="{FF2B5EF4-FFF2-40B4-BE49-F238E27FC236}">
                <a16:creationId xmlns:a16="http://schemas.microsoft.com/office/drawing/2014/main" id="{4C4AEE83-DE53-77EE-ACD9-56BF69405A34}"/>
              </a:ext>
            </a:extLst>
          </p:cNvPr>
          <p:cNvSpPr>
            <a:spLocks noGrp="1"/>
          </p:cNvSpPr>
          <p:nvPr>
            <p:ph type="body" sz="quarter" idx="26" hasCustomPrompt="1"/>
          </p:nvPr>
        </p:nvSpPr>
        <p:spPr>
          <a:xfrm>
            <a:off x="3488349" y="315125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6" name="Text Placeholder 11">
            <a:extLst>
              <a:ext uri="{FF2B5EF4-FFF2-40B4-BE49-F238E27FC236}">
                <a16:creationId xmlns:a16="http://schemas.microsoft.com/office/drawing/2014/main" id="{EB850C0F-D1C9-B4B3-7A6B-94010382E579}"/>
              </a:ext>
            </a:extLst>
          </p:cNvPr>
          <p:cNvSpPr>
            <a:spLocks noGrp="1"/>
          </p:cNvSpPr>
          <p:nvPr>
            <p:ph type="body" sz="quarter" idx="27" hasCustomPrompt="1"/>
          </p:nvPr>
        </p:nvSpPr>
        <p:spPr>
          <a:xfrm>
            <a:off x="3488349" y="2893977"/>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7" name="Text Placeholder 11">
            <a:extLst>
              <a:ext uri="{FF2B5EF4-FFF2-40B4-BE49-F238E27FC236}">
                <a16:creationId xmlns:a16="http://schemas.microsoft.com/office/drawing/2014/main" id="{6D0BE15A-1D95-1695-0F91-15DE47029578}"/>
              </a:ext>
            </a:extLst>
          </p:cNvPr>
          <p:cNvSpPr>
            <a:spLocks noGrp="1"/>
          </p:cNvSpPr>
          <p:nvPr>
            <p:ph type="body" sz="quarter" idx="28" hasCustomPrompt="1"/>
          </p:nvPr>
        </p:nvSpPr>
        <p:spPr>
          <a:xfrm>
            <a:off x="3488349" y="340735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8" name="Text Placeholder 11">
            <a:extLst>
              <a:ext uri="{FF2B5EF4-FFF2-40B4-BE49-F238E27FC236}">
                <a16:creationId xmlns:a16="http://schemas.microsoft.com/office/drawing/2014/main" id="{3107A42B-9AE3-BCBD-1649-2F50D94A2574}"/>
              </a:ext>
            </a:extLst>
          </p:cNvPr>
          <p:cNvSpPr>
            <a:spLocks noGrp="1"/>
          </p:cNvSpPr>
          <p:nvPr>
            <p:ph type="body" sz="quarter" idx="29" hasCustomPrompt="1"/>
          </p:nvPr>
        </p:nvSpPr>
        <p:spPr>
          <a:xfrm>
            <a:off x="3488349" y="366213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9" name="Text Placeholder 11">
            <a:extLst>
              <a:ext uri="{FF2B5EF4-FFF2-40B4-BE49-F238E27FC236}">
                <a16:creationId xmlns:a16="http://schemas.microsoft.com/office/drawing/2014/main" id="{E3C2971E-7C70-2980-5D3C-14DF82BA8825}"/>
              </a:ext>
            </a:extLst>
          </p:cNvPr>
          <p:cNvSpPr>
            <a:spLocks noGrp="1"/>
          </p:cNvSpPr>
          <p:nvPr>
            <p:ph type="body" sz="quarter" idx="30" hasCustomPrompt="1"/>
          </p:nvPr>
        </p:nvSpPr>
        <p:spPr>
          <a:xfrm>
            <a:off x="3488349" y="391283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0" name="Picture Placeholder 5">
            <a:extLst>
              <a:ext uri="{FF2B5EF4-FFF2-40B4-BE49-F238E27FC236}">
                <a16:creationId xmlns:a16="http://schemas.microsoft.com/office/drawing/2014/main" id="{20316936-0131-9B83-5FB2-250F57F67446}"/>
              </a:ext>
            </a:extLst>
          </p:cNvPr>
          <p:cNvSpPr>
            <a:spLocks noGrp="1"/>
          </p:cNvSpPr>
          <p:nvPr>
            <p:ph type="pic" sz="quarter" idx="31" hasCustomPrompt="1"/>
          </p:nvPr>
        </p:nvSpPr>
        <p:spPr>
          <a:xfrm>
            <a:off x="608349" y="4585612"/>
            <a:ext cx="2400000" cy="1200000"/>
          </a:xfrm>
          <a:prstGeom prst="rect">
            <a:avLst/>
          </a:prstGeom>
          <a:solidFill>
            <a:schemeClr val="accent2">
              <a:alpha val="10000"/>
            </a:schemeClr>
          </a:solidFill>
        </p:spPr>
        <p:txBody>
          <a:bodyPr vert="horz" lIns="0" tIns="0" rIns="0" bIns="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067"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Research Institute Logo</a:t>
            </a:r>
            <a:r>
              <a:rPr lang="x-none"/>
              <a:t>:</a:t>
            </a:r>
            <a:br>
              <a:rPr lang="en-US"/>
            </a:br>
            <a:r>
              <a:rPr lang="en-US"/>
              <a:t>Maximum H2.5 x W5cm</a:t>
            </a:r>
          </a:p>
        </p:txBody>
      </p:sp>
      <p:sp>
        <p:nvSpPr>
          <p:cNvPr id="12" name="Text Placeholder 9">
            <a:extLst>
              <a:ext uri="{FF2B5EF4-FFF2-40B4-BE49-F238E27FC236}">
                <a16:creationId xmlns:a16="http://schemas.microsoft.com/office/drawing/2014/main" id="{1C955F4E-5CCC-1F36-8AD6-03717A695D14}"/>
              </a:ext>
            </a:extLst>
          </p:cNvPr>
          <p:cNvSpPr>
            <a:spLocks noGrp="1"/>
          </p:cNvSpPr>
          <p:nvPr>
            <p:ph type="body" sz="quarter" idx="10" hasCustomPrompt="1"/>
          </p:nvPr>
        </p:nvSpPr>
        <p:spPr>
          <a:xfrm>
            <a:off x="608350" y="336000"/>
            <a:ext cx="7439991"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Contact Us: Open Sans, bold 28pt</a:t>
            </a:r>
            <a:endParaRPr lang="en-US" dirty="0"/>
          </a:p>
        </p:txBody>
      </p:sp>
      <p:sp>
        <p:nvSpPr>
          <p:cNvPr id="13" name="Text Placeholder 11">
            <a:extLst>
              <a:ext uri="{FF2B5EF4-FFF2-40B4-BE49-F238E27FC236}">
                <a16:creationId xmlns:a16="http://schemas.microsoft.com/office/drawing/2014/main" id="{FAF96133-4D13-D783-A099-DAC442A99004}"/>
              </a:ext>
            </a:extLst>
          </p:cNvPr>
          <p:cNvSpPr>
            <a:spLocks noGrp="1"/>
          </p:cNvSpPr>
          <p:nvPr>
            <p:ph type="body" sz="quarter" idx="65" hasCustomPrompt="1"/>
          </p:nvPr>
        </p:nvSpPr>
        <p:spPr>
          <a:xfrm>
            <a:off x="3488349" y="483567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4" name="Text Placeholder 11">
            <a:extLst>
              <a:ext uri="{FF2B5EF4-FFF2-40B4-BE49-F238E27FC236}">
                <a16:creationId xmlns:a16="http://schemas.microsoft.com/office/drawing/2014/main" id="{2B891AF2-5D36-B8D4-2178-FB9C10A006E9}"/>
              </a:ext>
            </a:extLst>
          </p:cNvPr>
          <p:cNvSpPr>
            <a:spLocks noGrp="1"/>
          </p:cNvSpPr>
          <p:nvPr>
            <p:ph type="body" sz="quarter" idx="66" hasCustomPrompt="1"/>
          </p:nvPr>
        </p:nvSpPr>
        <p:spPr>
          <a:xfrm>
            <a:off x="3488349" y="4585612"/>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15" name="Text Placeholder 11">
            <a:extLst>
              <a:ext uri="{FF2B5EF4-FFF2-40B4-BE49-F238E27FC236}">
                <a16:creationId xmlns:a16="http://schemas.microsoft.com/office/drawing/2014/main" id="{FA868BF0-87EB-28A3-7DF9-B0D0AF4DCA6E}"/>
              </a:ext>
            </a:extLst>
          </p:cNvPr>
          <p:cNvSpPr>
            <a:spLocks noGrp="1"/>
          </p:cNvSpPr>
          <p:nvPr>
            <p:ph type="body" sz="quarter" idx="67" hasCustomPrompt="1"/>
          </p:nvPr>
        </p:nvSpPr>
        <p:spPr>
          <a:xfrm>
            <a:off x="3488349" y="5091776"/>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16" name="Text Placeholder 11">
            <a:extLst>
              <a:ext uri="{FF2B5EF4-FFF2-40B4-BE49-F238E27FC236}">
                <a16:creationId xmlns:a16="http://schemas.microsoft.com/office/drawing/2014/main" id="{A25C42D5-292A-E4BA-9073-C8FEB70A4607}"/>
              </a:ext>
            </a:extLst>
          </p:cNvPr>
          <p:cNvSpPr>
            <a:spLocks noGrp="1"/>
          </p:cNvSpPr>
          <p:nvPr>
            <p:ph type="body" sz="quarter" idx="68" hasCustomPrompt="1"/>
          </p:nvPr>
        </p:nvSpPr>
        <p:spPr>
          <a:xfrm>
            <a:off x="3488349" y="534655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17" name="Text Placeholder 11">
            <a:extLst>
              <a:ext uri="{FF2B5EF4-FFF2-40B4-BE49-F238E27FC236}">
                <a16:creationId xmlns:a16="http://schemas.microsoft.com/office/drawing/2014/main" id="{6E7CDB07-96CF-0463-456F-581B5CF1F1C7}"/>
              </a:ext>
            </a:extLst>
          </p:cNvPr>
          <p:cNvSpPr>
            <a:spLocks noGrp="1"/>
          </p:cNvSpPr>
          <p:nvPr>
            <p:ph type="body" sz="quarter" idx="69" hasCustomPrompt="1"/>
          </p:nvPr>
        </p:nvSpPr>
        <p:spPr>
          <a:xfrm>
            <a:off x="3488349" y="5604472"/>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sp>
        <p:nvSpPr>
          <p:cNvPr id="18" name="Text Placeholder 11">
            <a:extLst>
              <a:ext uri="{FF2B5EF4-FFF2-40B4-BE49-F238E27FC236}">
                <a16:creationId xmlns:a16="http://schemas.microsoft.com/office/drawing/2014/main" id="{4BEC0909-3505-968B-1D35-CDFE8A726BBD}"/>
              </a:ext>
            </a:extLst>
          </p:cNvPr>
          <p:cNvSpPr>
            <a:spLocks noGrp="1"/>
          </p:cNvSpPr>
          <p:nvPr>
            <p:ph type="body" sz="quarter" idx="70" hasCustomPrompt="1"/>
          </p:nvPr>
        </p:nvSpPr>
        <p:spPr>
          <a:xfrm>
            <a:off x="3488349" y="1452401"/>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Designation, Department</a:t>
            </a:r>
            <a:br>
              <a:rPr lang="en-SG"/>
            </a:br>
            <a:endParaRPr lang="en-SG"/>
          </a:p>
        </p:txBody>
      </p:sp>
      <p:sp>
        <p:nvSpPr>
          <p:cNvPr id="19" name="Text Placeholder 11">
            <a:extLst>
              <a:ext uri="{FF2B5EF4-FFF2-40B4-BE49-F238E27FC236}">
                <a16:creationId xmlns:a16="http://schemas.microsoft.com/office/drawing/2014/main" id="{24C7B65A-A2F4-7689-DA0D-C10C65294BA7}"/>
              </a:ext>
            </a:extLst>
          </p:cNvPr>
          <p:cNvSpPr>
            <a:spLocks noGrp="1"/>
          </p:cNvSpPr>
          <p:nvPr>
            <p:ph type="body" sz="quarter" idx="71" hasCustomPrompt="1"/>
          </p:nvPr>
        </p:nvSpPr>
        <p:spPr>
          <a:xfrm>
            <a:off x="3488349" y="1202343"/>
            <a:ext cx="4560000" cy="240000"/>
          </a:xfrm>
          <a:prstGeom prst="rect">
            <a:avLst/>
          </a:prstGeom>
        </p:spPr>
        <p:txBody>
          <a:bodyPr vert="horz" lIns="0" tIns="0" rIns="0" anchor="t">
            <a:noAutofit/>
          </a:bodyPr>
          <a:lstStyle>
            <a:lvl1pPr marL="0" indent="0" algn="l">
              <a:lnSpc>
                <a:spcPct val="100000"/>
              </a:lnSpc>
              <a:spcBef>
                <a:spcPts val="200"/>
              </a:spcBef>
              <a:buNone/>
              <a:defRPr sz="1600" b="1"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Name</a:t>
            </a:r>
          </a:p>
        </p:txBody>
      </p:sp>
      <p:sp>
        <p:nvSpPr>
          <p:cNvPr id="20" name="Text Placeholder 11">
            <a:extLst>
              <a:ext uri="{FF2B5EF4-FFF2-40B4-BE49-F238E27FC236}">
                <a16:creationId xmlns:a16="http://schemas.microsoft.com/office/drawing/2014/main" id="{9CF19B1E-7BD1-1570-6F01-837996AD2E6F}"/>
              </a:ext>
            </a:extLst>
          </p:cNvPr>
          <p:cNvSpPr>
            <a:spLocks noGrp="1"/>
          </p:cNvSpPr>
          <p:nvPr>
            <p:ph type="body" sz="quarter" idx="72" hasCustomPrompt="1"/>
          </p:nvPr>
        </p:nvSpPr>
        <p:spPr>
          <a:xfrm>
            <a:off x="3488349" y="1708507"/>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Research Institute</a:t>
            </a:r>
          </a:p>
        </p:txBody>
      </p:sp>
      <p:sp>
        <p:nvSpPr>
          <p:cNvPr id="21" name="Text Placeholder 11">
            <a:extLst>
              <a:ext uri="{FF2B5EF4-FFF2-40B4-BE49-F238E27FC236}">
                <a16:creationId xmlns:a16="http://schemas.microsoft.com/office/drawing/2014/main" id="{03AF46E5-C40D-704E-8892-FDB12946CF68}"/>
              </a:ext>
            </a:extLst>
          </p:cNvPr>
          <p:cNvSpPr>
            <a:spLocks noGrp="1"/>
          </p:cNvSpPr>
          <p:nvPr>
            <p:ph type="body" sz="quarter" idx="73" hasCustomPrompt="1"/>
          </p:nvPr>
        </p:nvSpPr>
        <p:spPr>
          <a:xfrm>
            <a:off x="3488349" y="1963285"/>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Tel</a:t>
            </a:r>
          </a:p>
        </p:txBody>
      </p:sp>
      <p:sp>
        <p:nvSpPr>
          <p:cNvPr id="22" name="Text Placeholder 11">
            <a:extLst>
              <a:ext uri="{FF2B5EF4-FFF2-40B4-BE49-F238E27FC236}">
                <a16:creationId xmlns:a16="http://schemas.microsoft.com/office/drawing/2014/main" id="{F301CD73-80AC-337C-49C4-41E7C820232E}"/>
              </a:ext>
            </a:extLst>
          </p:cNvPr>
          <p:cNvSpPr>
            <a:spLocks noGrp="1"/>
          </p:cNvSpPr>
          <p:nvPr>
            <p:ph type="body" sz="quarter" idx="74" hasCustomPrompt="1"/>
          </p:nvPr>
        </p:nvSpPr>
        <p:spPr>
          <a:xfrm>
            <a:off x="3488349" y="2221203"/>
            <a:ext cx="4560000" cy="240000"/>
          </a:xfrm>
          <a:prstGeom prst="rect">
            <a:avLst/>
          </a:prstGeom>
        </p:spPr>
        <p:txBody>
          <a:bodyPr vert="horz" lIns="0" tIns="0" rIns="0" anchor="t">
            <a:noAutofit/>
          </a:bodyPr>
          <a:lstStyle>
            <a:lvl1pPr marL="0" indent="0" algn="l">
              <a:lnSpc>
                <a:spcPct val="100000"/>
              </a:lnSpc>
              <a:spcBef>
                <a:spcPts val="200"/>
              </a:spcBef>
              <a:buNone/>
              <a:defRPr sz="1600" b="0" spc="0" baseline="0">
                <a:solidFill>
                  <a:schemeClr val="accent2"/>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Email</a:t>
            </a:r>
          </a:p>
        </p:txBody>
      </p:sp>
      <p:pic>
        <p:nvPicPr>
          <p:cNvPr id="32" name="Picture 31">
            <a:extLst>
              <a:ext uri="{FF2B5EF4-FFF2-40B4-BE49-F238E27FC236}">
                <a16:creationId xmlns:a16="http://schemas.microsoft.com/office/drawing/2014/main" id="{65237E52-E8F4-11AE-F5BF-5F11666FF1D9}"/>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79D8F9B1-AE3B-0922-53F0-86502728A2A4}"/>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07538C67-D39D-43D8-731D-4E6318432D0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23" name="Text Placeholder 11">
            <a:extLst>
              <a:ext uri="{FF2B5EF4-FFF2-40B4-BE49-F238E27FC236}">
                <a16:creationId xmlns:a16="http://schemas.microsoft.com/office/drawing/2014/main" id="{00E8E27A-7D4A-3645-AC56-1447AA3D1B84}"/>
              </a:ext>
            </a:extLst>
          </p:cNvPr>
          <p:cNvSpPr>
            <a:spLocks noGrp="1"/>
          </p:cNvSpPr>
          <p:nvPr>
            <p:ph type="body" sz="quarter" idx="7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2439166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2A">
    <p:spTree>
      <p:nvGrpSpPr>
        <p:cNvPr id="1" name=""/>
        <p:cNvGrpSpPr/>
        <p:nvPr/>
      </p:nvGrpSpPr>
      <p:grpSpPr>
        <a:xfrm>
          <a:off x="0" y="0"/>
          <a:ext cx="0" cy="0"/>
          <a:chOff x="0" y="0"/>
          <a:chExt cx="0" cy="0"/>
        </a:xfrm>
      </p:grpSpPr>
      <p:pic>
        <p:nvPicPr>
          <p:cNvPr id="2" name="Picture 1" descr="A blue star with a black background&#10;&#10;Description automatically generated">
            <a:extLst>
              <a:ext uri="{FF2B5EF4-FFF2-40B4-BE49-F238E27FC236}">
                <a16:creationId xmlns:a16="http://schemas.microsoft.com/office/drawing/2014/main" id="{46AF3DBD-31E5-BF81-4D8A-D273314B58C5}"/>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24940" y="4204607"/>
            <a:ext cx="2630109" cy="2627216"/>
          </a:xfrm>
          <a:prstGeom prst="rect">
            <a:avLst/>
          </a:prstGeom>
        </p:spPr>
      </p:pic>
      <p:sp>
        <p:nvSpPr>
          <p:cNvPr id="9" name="Slide Number Placeholder 8">
            <a:extLst>
              <a:ext uri="{FF2B5EF4-FFF2-40B4-BE49-F238E27FC236}">
                <a16:creationId xmlns:a16="http://schemas.microsoft.com/office/drawing/2014/main" id="{79C81054-A08B-6696-FBF8-6CC9BA4593E9}"/>
              </a:ext>
            </a:extLst>
          </p:cNvPr>
          <p:cNvSpPr txBox="1">
            <a:spLocks/>
          </p:cNvSpPr>
          <p:nvPr userDrawn="1"/>
        </p:nvSpPr>
        <p:spPr>
          <a:xfrm>
            <a:off x="5453906" y="634146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067"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2" name="Title 1">
            <a:extLst>
              <a:ext uri="{FF2B5EF4-FFF2-40B4-BE49-F238E27FC236}">
                <a16:creationId xmlns:a16="http://schemas.microsoft.com/office/drawing/2014/main" id="{4EFA1E33-7F6C-D4BC-D896-B37B86022D52}"/>
              </a:ext>
            </a:extLst>
          </p:cNvPr>
          <p:cNvSpPr>
            <a:spLocks noGrp="1"/>
          </p:cNvSpPr>
          <p:nvPr>
            <p:ph type="ctrTitle" hasCustomPrompt="1"/>
          </p:nvPr>
        </p:nvSpPr>
        <p:spPr>
          <a:xfrm>
            <a:off x="960000" y="2125127"/>
            <a:ext cx="10079995" cy="1138773"/>
          </a:xfrm>
          <a:prstGeom prst="rect">
            <a:avLst/>
          </a:prstGeom>
        </p:spPr>
        <p:txBody>
          <a:bodyPr lIns="0" tIns="0" rIns="0" bIns="0" anchor="t" anchorCtr="0">
            <a:spAutoFit/>
          </a:bodyPr>
          <a:lstStyle>
            <a:lvl1pPr algn="l">
              <a:lnSpc>
                <a:spcPct val="85000"/>
              </a:lnSpc>
              <a:defRPr sz="36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stStyle>
          <a:p>
            <a:pPr>
              <a:lnSpc>
                <a:spcPct val="100000"/>
              </a:lnSpc>
            </a:pPr>
            <a:r>
              <a:rPr lang="en-US" dirty="0"/>
              <a:t>DIVIDER: OPEN SANS, BOLD, 36pt, </a:t>
            </a:r>
            <a:br>
              <a:rPr lang="en-US" dirty="0"/>
            </a:br>
            <a:r>
              <a:rPr lang="en-US" dirty="0"/>
              <a:t>LEFT ALIGN</a:t>
            </a:r>
          </a:p>
        </p:txBody>
      </p:sp>
      <p:sp>
        <p:nvSpPr>
          <p:cNvPr id="13" name="Text Placeholder 21">
            <a:extLst>
              <a:ext uri="{FF2B5EF4-FFF2-40B4-BE49-F238E27FC236}">
                <a16:creationId xmlns:a16="http://schemas.microsoft.com/office/drawing/2014/main" id="{F8AE3113-3A91-1AD7-6912-27CC2BAE8D0D}"/>
              </a:ext>
            </a:extLst>
          </p:cNvPr>
          <p:cNvSpPr>
            <a:spLocks noGrp="1"/>
          </p:cNvSpPr>
          <p:nvPr>
            <p:ph type="body" sz="quarter" idx="67" hasCustomPrompt="1"/>
          </p:nvPr>
        </p:nvSpPr>
        <p:spPr>
          <a:xfrm>
            <a:off x="959999" y="3278900"/>
            <a:ext cx="10079995" cy="369332"/>
          </a:xfrm>
        </p:spPr>
        <p:txBody>
          <a:bodyPr wrap="square" lIns="0" tIns="0" rIns="0" bIns="0">
            <a:spAutoFit/>
          </a:bodyPr>
          <a:lstStyle>
            <a:lvl1pPr marL="0" indent="0">
              <a:lnSpc>
                <a:spcPct val="100000"/>
              </a:lnSpc>
              <a:buNone/>
              <a:defRPr sz="2400">
                <a:solidFill>
                  <a:schemeClr val="accent1"/>
                </a:solidFill>
              </a:defRPr>
            </a:lvl1pPr>
            <a:lvl2pPr marL="457189" indent="0">
              <a:buNone/>
              <a:defRPr/>
            </a:lvl2pPr>
            <a:lvl3pPr marL="914377" indent="0">
              <a:buNone/>
              <a:defRPr/>
            </a:lvl3pPr>
            <a:lvl4pPr marL="1371566" indent="0">
              <a:buNone/>
              <a:defRPr/>
            </a:lvl4pPr>
            <a:lvl5pPr marL="1828754" indent="0">
              <a:buNone/>
              <a:defRPr/>
            </a:lvl5pPr>
          </a:lstStyle>
          <a:p>
            <a:pPr lvl="0"/>
            <a:r>
              <a:rPr lang="en-GB" dirty="0"/>
              <a:t>Sub-title: Open Sans, regular, 24pt, left align</a:t>
            </a:r>
          </a:p>
        </p:txBody>
      </p:sp>
      <p:sp>
        <p:nvSpPr>
          <p:cNvPr id="5" name="Slide Number Placeholder 8">
            <a:extLst>
              <a:ext uri="{FF2B5EF4-FFF2-40B4-BE49-F238E27FC236}">
                <a16:creationId xmlns:a16="http://schemas.microsoft.com/office/drawing/2014/main" id="{CE5EFE14-4306-3751-7B50-0BF9E6C48B21}"/>
              </a:ext>
            </a:extLst>
          </p:cNvPr>
          <p:cNvSpPr txBox="1">
            <a:spLocks/>
          </p:cNvSpPr>
          <p:nvPr userDrawn="1"/>
        </p:nvSpPr>
        <p:spPr>
          <a:xfrm>
            <a:off x="345572"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986DD002-EE09-AAF7-9EC1-4EF238BCB8E1}"/>
              </a:ext>
            </a:extLst>
          </p:cNvPr>
          <p:cNvSpPr>
            <a:spLocks noGrp="1"/>
          </p:cNvSpPr>
          <p:nvPr>
            <p:ph type="body" sz="quarter" idx="63" hasCustomPrompt="1"/>
          </p:nvPr>
        </p:nvSpPr>
        <p:spPr>
          <a:xfrm>
            <a:off x="1663747"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Tree>
    <p:extLst>
      <p:ext uri="{BB962C8B-B14F-4D97-AF65-F5344CB8AC3E}">
        <p14:creationId xmlns:p14="http://schemas.microsoft.com/office/powerpoint/2010/main" val="3522767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35B0AF7F-232A-FC49-9C05-0D39847B5CA9}"/>
              </a:ext>
            </a:extLst>
          </p:cNvPr>
          <p:cNvSpPr>
            <a:spLocks noGrp="1"/>
          </p:cNvSpPr>
          <p:nvPr>
            <p:ph type="body" sz="quarter" idx="10" hasCustomPrompt="1"/>
          </p:nvPr>
        </p:nvSpPr>
        <p:spPr>
          <a:xfrm>
            <a:off x="628332" y="342691"/>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Table of Contents - Open Sans, bold 28pt, left align</a:t>
            </a:r>
            <a:endParaRPr lang="en-US" dirty="0"/>
          </a:p>
        </p:txBody>
      </p:sp>
      <p:sp>
        <p:nvSpPr>
          <p:cNvPr id="65" name="Text Placeholder 11">
            <a:extLst>
              <a:ext uri="{FF2B5EF4-FFF2-40B4-BE49-F238E27FC236}">
                <a16:creationId xmlns:a16="http://schemas.microsoft.com/office/drawing/2014/main" id="{8AFBAC35-B6DE-B23E-DE9C-D024E06AD7FD}"/>
              </a:ext>
            </a:extLst>
          </p:cNvPr>
          <p:cNvSpPr>
            <a:spLocks noGrp="1"/>
          </p:cNvSpPr>
          <p:nvPr>
            <p:ph type="body" sz="quarter" idx="67" hasCustomPrompt="1"/>
          </p:nvPr>
        </p:nvSpPr>
        <p:spPr>
          <a:xfrm>
            <a:off x="1154171" y="120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66" name="Text Placeholder 11">
            <a:extLst>
              <a:ext uri="{FF2B5EF4-FFF2-40B4-BE49-F238E27FC236}">
                <a16:creationId xmlns:a16="http://schemas.microsoft.com/office/drawing/2014/main" id="{62999B67-A100-B7E6-1008-43776E8680D6}"/>
              </a:ext>
            </a:extLst>
          </p:cNvPr>
          <p:cNvSpPr>
            <a:spLocks noGrp="1"/>
          </p:cNvSpPr>
          <p:nvPr>
            <p:ph type="body" sz="quarter" idx="68" hasCustomPrompt="1"/>
          </p:nvPr>
        </p:nvSpPr>
        <p:spPr>
          <a:xfrm>
            <a:off x="10259233" y="120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67" name="Text Placeholder 11">
            <a:extLst>
              <a:ext uri="{FF2B5EF4-FFF2-40B4-BE49-F238E27FC236}">
                <a16:creationId xmlns:a16="http://schemas.microsoft.com/office/drawing/2014/main" id="{A27DC414-EBC6-8631-E039-4F783D9726F1}"/>
              </a:ext>
            </a:extLst>
          </p:cNvPr>
          <p:cNvSpPr>
            <a:spLocks noGrp="1"/>
          </p:cNvSpPr>
          <p:nvPr>
            <p:ph type="body" sz="quarter" idx="69" hasCustomPrompt="1"/>
          </p:nvPr>
        </p:nvSpPr>
        <p:spPr>
          <a:xfrm>
            <a:off x="659742" y="120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a:t>
            </a:r>
          </a:p>
        </p:txBody>
      </p:sp>
      <p:sp>
        <p:nvSpPr>
          <p:cNvPr id="71" name="Text Placeholder 11">
            <a:extLst>
              <a:ext uri="{FF2B5EF4-FFF2-40B4-BE49-F238E27FC236}">
                <a16:creationId xmlns:a16="http://schemas.microsoft.com/office/drawing/2014/main" id="{68F021E3-261D-6459-B4D6-83019AE764B3}"/>
              </a:ext>
            </a:extLst>
          </p:cNvPr>
          <p:cNvSpPr>
            <a:spLocks noGrp="1"/>
          </p:cNvSpPr>
          <p:nvPr>
            <p:ph type="body" sz="quarter" idx="73" hasCustomPrompt="1"/>
          </p:nvPr>
        </p:nvSpPr>
        <p:spPr>
          <a:xfrm>
            <a:off x="1147470" y="158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2" name="Text Placeholder 11">
            <a:extLst>
              <a:ext uri="{FF2B5EF4-FFF2-40B4-BE49-F238E27FC236}">
                <a16:creationId xmlns:a16="http://schemas.microsoft.com/office/drawing/2014/main" id="{EE72FAF5-4D23-ED41-F60B-98966C9C72A8}"/>
              </a:ext>
            </a:extLst>
          </p:cNvPr>
          <p:cNvSpPr>
            <a:spLocks noGrp="1"/>
          </p:cNvSpPr>
          <p:nvPr>
            <p:ph type="body" sz="quarter" idx="74" hasCustomPrompt="1"/>
          </p:nvPr>
        </p:nvSpPr>
        <p:spPr>
          <a:xfrm>
            <a:off x="10259233" y="158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3" name="Text Placeholder 11">
            <a:extLst>
              <a:ext uri="{FF2B5EF4-FFF2-40B4-BE49-F238E27FC236}">
                <a16:creationId xmlns:a16="http://schemas.microsoft.com/office/drawing/2014/main" id="{4C78C9B9-6704-2FD4-400E-9352895E4F88}"/>
              </a:ext>
            </a:extLst>
          </p:cNvPr>
          <p:cNvSpPr>
            <a:spLocks noGrp="1"/>
          </p:cNvSpPr>
          <p:nvPr>
            <p:ph type="body" sz="quarter" idx="75" hasCustomPrompt="1"/>
          </p:nvPr>
        </p:nvSpPr>
        <p:spPr>
          <a:xfrm>
            <a:off x="653041" y="158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2.</a:t>
            </a:r>
          </a:p>
        </p:txBody>
      </p:sp>
      <p:sp>
        <p:nvSpPr>
          <p:cNvPr id="77" name="Text Placeholder 11">
            <a:extLst>
              <a:ext uri="{FF2B5EF4-FFF2-40B4-BE49-F238E27FC236}">
                <a16:creationId xmlns:a16="http://schemas.microsoft.com/office/drawing/2014/main" id="{55FDA1D9-5994-BAF1-DCA7-260129D5192C}"/>
              </a:ext>
            </a:extLst>
          </p:cNvPr>
          <p:cNvSpPr>
            <a:spLocks noGrp="1"/>
          </p:cNvSpPr>
          <p:nvPr>
            <p:ph type="body" sz="quarter" idx="79" hasCustomPrompt="1"/>
          </p:nvPr>
        </p:nvSpPr>
        <p:spPr>
          <a:xfrm>
            <a:off x="1147466" y="196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78" name="Text Placeholder 11">
            <a:extLst>
              <a:ext uri="{FF2B5EF4-FFF2-40B4-BE49-F238E27FC236}">
                <a16:creationId xmlns:a16="http://schemas.microsoft.com/office/drawing/2014/main" id="{4EB77528-3A74-ADE3-8759-4BBE259DA8FE}"/>
              </a:ext>
            </a:extLst>
          </p:cNvPr>
          <p:cNvSpPr>
            <a:spLocks noGrp="1"/>
          </p:cNvSpPr>
          <p:nvPr>
            <p:ph type="body" sz="quarter" idx="80" hasCustomPrompt="1"/>
          </p:nvPr>
        </p:nvSpPr>
        <p:spPr>
          <a:xfrm>
            <a:off x="10259229" y="196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79" name="Text Placeholder 11">
            <a:extLst>
              <a:ext uri="{FF2B5EF4-FFF2-40B4-BE49-F238E27FC236}">
                <a16:creationId xmlns:a16="http://schemas.microsoft.com/office/drawing/2014/main" id="{FACFC8A5-7552-B708-F02D-61EA1EA109F8}"/>
              </a:ext>
            </a:extLst>
          </p:cNvPr>
          <p:cNvSpPr>
            <a:spLocks noGrp="1"/>
          </p:cNvSpPr>
          <p:nvPr>
            <p:ph type="body" sz="quarter" idx="81" hasCustomPrompt="1"/>
          </p:nvPr>
        </p:nvSpPr>
        <p:spPr>
          <a:xfrm>
            <a:off x="653037" y="196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3.</a:t>
            </a:r>
          </a:p>
        </p:txBody>
      </p:sp>
      <p:sp>
        <p:nvSpPr>
          <p:cNvPr id="83" name="Text Placeholder 11">
            <a:extLst>
              <a:ext uri="{FF2B5EF4-FFF2-40B4-BE49-F238E27FC236}">
                <a16:creationId xmlns:a16="http://schemas.microsoft.com/office/drawing/2014/main" id="{60F404A4-F218-D137-73A8-6EE866166EED}"/>
              </a:ext>
            </a:extLst>
          </p:cNvPr>
          <p:cNvSpPr>
            <a:spLocks noGrp="1"/>
          </p:cNvSpPr>
          <p:nvPr>
            <p:ph type="body" sz="quarter" idx="85" hasCustomPrompt="1"/>
          </p:nvPr>
        </p:nvSpPr>
        <p:spPr>
          <a:xfrm>
            <a:off x="1147466" y="235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84" name="Text Placeholder 11">
            <a:extLst>
              <a:ext uri="{FF2B5EF4-FFF2-40B4-BE49-F238E27FC236}">
                <a16:creationId xmlns:a16="http://schemas.microsoft.com/office/drawing/2014/main" id="{7DC1FEB0-CCB3-2A52-4F1D-FC56B403727E}"/>
              </a:ext>
            </a:extLst>
          </p:cNvPr>
          <p:cNvSpPr>
            <a:spLocks noGrp="1"/>
          </p:cNvSpPr>
          <p:nvPr>
            <p:ph type="body" sz="quarter" idx="86" hasCustomPrompt="1"/>
          </p:nvPr>
        </p:nvSpPr>
        <p:spPr>
          <a:xfrm>
            <a:off x="10259229" y="235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85" name="Text Placeholder 11">
            <a:extLst>
              <a:ext uri="{FF2B5EF4-FFF2-40B4-BE49-F238E27FC236}">
                <a16:creationId xmlns:a16="http://schemas.microsoft.com/office/drawing/2014/main" id="{B063EB80-4F5F-C80E-6C18-E150E00ED91D}"/>
              </a:ext>
            </a:extLst>
          </p:cNvPr>
          <p:cNvSpPr>
            <a:spLocks noGrp="1"/>
          </p:cNvSpPr>
          <p:nvPr>
            <p:ph type="body" sz="quarter" idx="87" hasCustomPrompt="1"/>
          </p:nvPr>
        </p:nvSpPr>
        <p:spPr>
          <a:xfrm>
            <a:off x="653037" y="235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4.</a:t>
            </a:r>
          </a:p>
        </p:txBody>
      </p:sp>
      <p:sp>
        <p:nvSpPr>
          <p:cNvPr id="89" name="Text Placeholder 11">
            <a:extLst>
              <a:ext uri="{FF2B5EF4-FFF2-40B4-BE49-F238E27FC236}">
                <a16:creationId xmlns:a16="http://schemas.microsoft.com/office/drawing/2014/main" id="{2940959A-81B8-3D11-3FB3-702200734372}"/>
              </a:ext>
            </a:extLst>
          </p:cNvPr>
          <p:cNvSpPr>
            <a:spLocks noGrp="1"/>
          </p:cNvSpPr>
          <p:nvPr>
            <p:ph type="body" sz="quarter" idx="91" hasCustomPrompt="1"/>
          </p:nvPr>
        </p:nvSpPr>
        <p:spPr>
          <a:xfrm>
            <a:off x="1154171" y="273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0" name="Text Placeholder 11">
            <a:extLst>
              <a:ext uri="{FF2B5EF4-FFF2-40B4-BE49-F238E27FC236}">
                <a16:creationId xmlns:a16="http://schemas.microsoft.com/office/drawing/2014/main" id="{71D132A0-A23D-7C21-CB5C-2A164B7A5781}"/>
              </a:ext>
            </a:extLst>
          </p:cNvPr>
          <p:cNvSpPr>
            <a:spLocks noGrp="1"/>
          </p:cNvSpPr>
          <p:nvPr>
            <p:ph type="body" sz="quarter" idx="92" hasCustomPrompt="1"/>
          </p:nvPr>
        </p:nvSpPr>
        <p:spPr>
          <a:xfrm>
            <a:off x="10265932" y="2736000"/>
            <a:ext cx="480000"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1" name="Text Placeholder 11">
            <a:extLst>
              <a:ext uri="{FF2B5EF4-FFF2-40B4-BE49-F238E27FC236}">
                <a16:creationId xmlns:a16="http://schemas.microsoft.com/office/drawing/2014/main" id="{4A56A2A4-AAF3-E4FE-EC7F-5C53A22603DE}"/>
              </a:ext>
            </a:extLst>
          </p:cNvPr>
          <p:cNvSpPr>
            <a:spLocks noGrp="1"/>
          </p:cNvSpPr>
          <p:nvPr>
            <p:ph type="body" sz="quarter" idx="93" hasCustomPrompt="1"/>
          </p:nvPr>
        </p:nvSpPr>
        <p:spPr>
          <a:xfrm>
            <a:off x="659743" y="2736000"/>
            <a:ext cx="48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5.</a:t>
            </a:r>
          </a:p>
        </p:txBody>
      </p:sp>
      <p:sp>
        <p:nvSpPr>
          <p:cNvPr id="95" name="Text Placeholder 11">
            <a:extLst>
              <a:ext uri="{FF2B5EF4-FFF2-40B4-BE49-F238E27FC236}">
                <a16:creationId xmlns:a16="http://schemas.microsoft.com/office/drawing/2014/main" id="{0C5722F3-C5CA-646D-4CE5-94D5640CF762}"/>
              </a:ext>
            </a:extLst>
          </p:cNvPr>
          <p:cNvSpPr>
            <a:spLocks noGrp="1"/>
          </p:cNvSpPr>
          <p:nvPr>
            <p:ph type="body" sz="quarter" idx="97" hasCustomPrompt="1"/>
          </p:nvPr>
        </p:nvSpPr>
        <p:spPr>
          <a:xfrm>
            <a:off x="1154168" y="312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96" name="Text Placeholder 11">
            <a:extLst>
              <a:ext uri="{FF2B5EF4-FFF2-40B4-BE49-F238E27FC236}">
                <a16:creationId xmlns:a16="http://schemas.microsoft.com/office/drawing/2014/main" id="{BDBAC5BF-A224-7D5F-0169-C8E1ED75EB2C}"/>
              </a:ext>
            </a:extLst>
          </p:cNvPr>
          <p:cNvSpPr>
            <a:spLocks noGrp="1"/>
          </p:cNvSpPr>
          <p:nvPr>
            <p:ph type="body" sz="quarter" idx="98" hasCustomPrompt="1"/>
          </p:nvPr>
        </p:nvSpPr>
        <p:spPr>
          <a:xfrm>
            <a:off x="10265932" y="312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97" name="Text Placeholder 11">
            <a:extLst>
              <a:ext uri="{FF2B5EF4-FFF2-40B4-BE49-F238E27FC236}">
                <a16:creationId xmlns:a16="http://schemas.microsoft.com/office/drawing/2014/main" id="{4FEFDA63-7E4F-6055-C543-262FE6356E27}"/>
              </a:ext>
            </a:extLst>
          </p:cNvPr>
          <p:cNvSpPr>
            <a:spLocks noGrp="1"/>
          </p:cNvSpPr>
          <p:nvPr>
            <p:ph type="body" sz="quarter" idx="99" hasCustomPrompt="1"/>
          </p:nvPr>
        </p:nvSpPr>
        <p:spPr>
          <a:xfrm>
            <a:off x="659740" y="312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6.</a:t>
            </a:r>
          </a:p>
        </p:txBody>
      </p:sp>
      <p:sp>
        <p:nvSpPr>
          <p:cNvPr id="101" name="Text Placeholder 11">
            <a:extLst>
              <a:ext uri="{FF2B5EF4-FFF2-40B4-BE49-F238E27FC236}">
                <a16:creationId xmlns:a16="http://schemas.microsoft.com/office/drawing/2014/main" id="{F1F8909C-E5BF-1C40-C603-2752E79252B5}"/>
              </a:ext>
            </a:extLst>
          </p:cNvPr>
          <p:cNvSpPr>
            <a:spLocks noGrp="1"/>
          </p:cNvSpPr>
          <p:nvPr>
            <p:ph type="body" sz="quarter" idx="103" hasCustomPrompt="1"/>
          </p:nvPr>
        </p:nvSpPr>
        <p:spPr>
          <a:xfrm>
            <a:off x="1154168" y="350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2" name="Text Placeholder 11">
            <a:extLst>
              <a:ext uri="{FF2B5EF4-FFF2-40B4-BE49-F238E27FC236}">
                <a16:creationId xmlns:a16="http://schemas.microsoft.com/office/drawing/2014/main" id="{B251328E-67D1-1104-68A8-D9C6E59C53D3}"/>
              </a:ext>
            </a:extLst>
          </p:cNvPr>
          <p:cNvSpPr>
            <a:spLocks noGrp="1"/>
          </p:cNvSpPr>
          <p:nvPr>
            <p:ph type="body" sz="quarter" idx="104" hasCustomPrompt="1"/>
          </p:nvPr>
        </p:nvSpPr>
        <p:spPr>
          <a:xfrm>
            <a:off x="10265932" y="350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3" name="Text Placeholder 11">
            <a:extLst>
              <a:ext uri="{FF2B5EF4-FFF2-40B4-BE49-F238E27FC236}">
                <a16:creationId xmlns:a16="http://schemas.microsoft.com/office/drawing/2014/main" id="{F4EE0F1B-AF73-1E5A-4E14-A3B6EA68B6C3}"/>
              </a:ext>
            </a:extLst>
          </p:cNvPr>
          <p:cNvSpPr>
            <a:spLocks noGrp="1"/>
          </p:cNvSpPr>
          <p:nvPr>
            <p:ph type="body" sz="quarter" idx="105" hasCustomPrompt="1"/>
          </p:nvPr>
        </p:nvSpPr>
        <p:spPr>
          <a:xfrm>
            <a:off x="659740" y="350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7.</a:t>
            </a:r>
          </a:p>
        </p:txBody>
      </p:sp>
      <p:sp>
        <p:nvSpPr>
          <p:cNvPr id="107" name="Text Placeholder 11">
            <a:extLst>
              <a:ext uri="{FF2B5EF4-FFF2-40B4-BE49-F238E27FC236}">
                <a16:creationId xmlns:a16="http://schemas.microsoft.com/office/drawing/2014/main" id="{820403D4-4560-EF47-A260-A49F103CADB8}"/>
              </a:ext>
            </a:extLst>
          </p:cNvPr>
          <p:cNvSpPr>
            <a:spLocks noGrp="1"/>
          </p:cNvSpPr>
          <p:nvPr>
            <p:ph type="body" sz="quarter" idx="109" hasCustomPrompt="1"/>
          </p:nvPr>
        </p:nvSpPr>
        <p:spPr>
          <a:xfrm>
            <a:off x="1147466" y="3888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08" name="Text Placeholder 11">
            <a:extLst>
              <a:ext uri="{FF2B5EF4-FFF2-40B4-BE49-F238E27FC236}">
                <a16:creationId xmlns:a16="http://schemas.microsoft.com/office/drawing/2014/main" id="{A61D58D7-58FB-8F92-FDA4-C541910DCC3D}"/>
              </a:ext>
            </a:extLst>
          </p:cNvPr>
          <p:cNvSpPr>
            <a:spLocks noGrp="1"/>
          </p:cNvSpPr>
          <p:nvPr>
            <p:ph type="body" sz="quarter" idx="110" hasCustomPrompt="1"/>
          </p:nvPr>
        </p:nvSpPr>
        <p:spPr>
          <a:xfrm>
            <a:off x="10259229" y="3888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09" name="Text Placeholder 11">
            <a:extLst>
              <a:ext uri="{FF2B5EF4-FFF2-40B4-BE49-F238E27FC236}">
                <a16:creationId xmlns:a16="http://schemas.microsoft.com/office/drawing/2014/main" id="{26449F4A-30B9-A96F-CFD7-91C584153D4A}"/>
              </a:ext>
            </a:extLst>
          </p:cNvPr>
          <p:cNvSpPr>
            <a:spLocks noGrp="1"/>
          </p:cNvSpPr>
          <p:nvPr>
            <p:ph type="body" sz="quarter" idx="111" hasCustomPrompt="1"/>
          </p:nvPr>
        </p:nvSpPr>
        <p:spPr>
          <a:xfrm>
            <a:off x="653037" y="3888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8.</a:t>
            </a:r>
          </a:p>
        </p:txBody>
      </p:sp>
      <p:sp>
        <p:nvSpPr>
          <p:cNvPr id="113" name="Text Placeholder 11">
            <a:extLst>
              <a:ext uri="{FF2B5EF4-FFF2-40B4-BE49-F238E27FC236}">
                <a16:creationId xmlns:a16="http://schemas.microsoft.com/office/drawing/2014/main" id="{AD1C1C07-8769-7C14-588A-A0CC8DBC3DB9}"/>
              </a:ext>
            </a:extLst>
          </p:cNvPr>
          <p:cNvSpPr>
            <a:spLocks noGrp="1"/>
          </p:cNvSpPr>
          <p:nvPr>
            <p:ph type="body" sz="quarter" idx="115" hasCustomPrompt="1"/>
          </p:nvPr>
        </p:nvSpPr>
        <p:spPr>
          <a:xfrm>
            <a:off x="1147466" y="4272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14" name="Text Placeholder 11">
            <a:extLst>
              <a:ext uri="{FF2B5EF4-FFF2-40B4-BE49-F238E27FC236}">
                <a16:creationId xmlns:a16="http://schemas.microsoft.com/office/drawing/2014/main" id="{BA6B3467-AA33-B9F3-2D76-A3C56ACC56CA}"/>
              </a:ext>
            </a:extLst>
          </p:cNvPr>
          <p:cNvSpPr>
            <a:spLocks noGrp="1"/>
          </p:cNvSpPr>
          <p:nvPr>
            <p:ph type="body" sz="quarter" idx="116" hasCustomPrompt="1"/>
          </p:nvPr>
        </p:nvSpPr>
        <p:spPr>
          <a:xfrm>
            <a:off x="10259229" y="4272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15" name="Text Placeholder 11">
            <a:extLst>
              <a:ext uri="{FF2B5EF4-FFF2-40B4-BE49-F238E27FC236}">
                <a16:creationId xmlns:a16="http://schemas.microsoft.com/office/drawing/2014/main" id="{238A2F44-79B8-35A9-4B68-6100D2E54835}"/>
              </a:ext>
            </a:extLst>
          </p:cNvPr>
          <p:cNvSpPr>
            <a:spLocks noGrp="1"/>
          </p:cNvSpPr>
          <p:nvPr>
            <p:ph type="body" sz="quarter" idx="117" hasCustomPrompt="1"/>
          </p:nvPr>
        </p:nvSpPr>
        <p:spPr>
          <a:xfrm>
            <a:off x="653037" y="4272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9.</a:t>
            </a:r>
          </a:p>
        </p:txBody>
      </p:sp>
      <p:sp>
        <p:nvSpPr>
          <p:cNvPr id="119" name="Text Placeholder 11">
            <a:extLst>
              <a:ext uri="{FF2B5EF4-FFF2-40B4-BE49-F238E27FC236}">
                <a16:creationId xmlns:a16="http://schemas.microsoft.com/office/drawing/2014/main" id="{75E0C1CF-26DA-82D7-D61E-2630EFD36F68}"/>
              </a:ext>
            </a:extLst>
          </p:cNvPr>
          <p:cNvSpPr>
            <a:spLocks noGrp="1"/>
          </p:cNvSpPr>
          <p:nvPr>
            <p:ph type="body" sz="quarter" idx="118" hasCustomPrompt="1"/>
          </p:nvPr>
        </p:nvSpPr>
        <p:spPr>
          <a:xfrm>
            <a:off x="1147466" y="4656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120" name="Text Placeholder 11">
            <a:extLst>
              <a:ext uri="{FF2B5EF4-FFF2-40B4-BE49-F238E27FC236}">
                <a16:creationId xmlns:a16="http://schemas.microsoft.com/office/drawing/2014/main" id="{1B8F91A2-F605-ED3E-733D-E466361E18A6}"/>
              </a:ext>
            </a:extLst>
          </p:cNvPr>
          <p:cNvSpPr>
            <a:spLocks noGrp="1"/>
          </p:cNvSpPr>
          <p:nvPr>
            <p:ph type="body" sz="quarter" idx="119" hasCustomPrompt="1"/>
          </p:nvPr>
        </p:nvSpPr>
        <p:spPr>
          <a:xfrm>
            <a:off x="10259229" y="4656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121" name="Text Placeholder 11">
            <a:extLst>
              <a:ext uri="{FF2B5EF4-FFF2-40B4-BE49-F238E27FC236}">
                <a16:creationId xmlns:a16="http://schemas.microsoft.com/office/drawing/2014/main" id="{42B0F65A-246C-D2AF-5A0E-B2016ED7CFEE}"/>
              </a:ext>
            </a:extLst>
          </p:cNvPr>
          <p:cNvSpPr>
            <a:spLocks noGrp="1"/>
          </p:cNvSpPr>
          <p:nvPr>
            <p:ph type="body" sz="quarter" idx="120" hasCustomPrompt="1"/>
          </p:nvPr>
        </p:nvSpPr>
        <p:spPr>
          <a:xfrm>
            <a:off x="653037" y="4656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10.</a:t>
            </a:r>
          </a:p>
        </p:txBody>
      </p:sp>
      <p:sp>
        <p:nvSpPr>
          <p:cNvPr id="48" name="Text Placeholder 11">
            <a:extLst>
              <a:ext uri="{FF2B5EF4-FFF2-40B4-BE49-F238E27FC236}">
                <a16:creationId xmlns:a16="http://schemas.microsoft.com/office/drawing/2014/main" id="{8E2A2DC7-7D85-0685-B8F2-1794F3674F31}"/>
              </a:ext>
            </a:extLst>
          </p:cNvPr>
          <p:cNvSpPr>
            <a:spLocks noGrp="1"/>
          </p:cNvSpPr>
          <p:nvPr>
            <p:ph type="body" sz="quarter" idx="121" hasCustomPrompt="1"/>
          </p:nvPr>
        </p:nvSpPr>
        <p:spPr>
          <a:xfrm>
            <a:off x="1147466" y="5040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49" name="Text Placeholder 11">
            <a:extLst>
              <a:ext uri="{FF2B5EF4-FFF2-40B4-BE49-F238E27FC236}">
                <a16:creationId xmlns:a16="http://schemas.microsoft.com/office/drawing/2014/main" id="{0CE03E8D-F703-9584-E741-B0C6A3DDDA44}"/>
              </a:ext>
            </a:extLst>
          </p:cNvPr>
          <p:cNvSpPr>
            <a:spLocks noGrp="1"/>
          </p:cNvSpPr>
          <p:nvPr>
            <p:ph type="body" sz="quarter" idx="122" hasCustomPrompt="1"/>
          </p:nvPr>
        </p:nvSpPr>
        <p:spPr>
          <a:xfrm>
            <a:off x="10259229" y="5040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0" name="Text Placeholder 11">
            <a:extLst>
              <a:ext uri="{FF2B5EF4-FFF2-40B4-BE49-F238E27FC236}">
                <a16:creationId xmlns:a16="http://schemas.microsoft.com/office/drawing/2014/main" id="{9DD62281-5F18-8205-BA78-ACA8D217F058}"/>
              </a:ext>
            </a:extLst>
          </p:cNvPr>
          <p:cNvSpPr>
            <a:spLocks noGrp="1"/>
          </p:cNvSpPr>
          <p:nvPr>
            <p:ph type="body" sz="quarter" idx="123" hasCustomPrompt="1"/>
          </p:nvPr>
        </p:nvSpPr>
        <p:spPr>
          <a:xfrm>
            <a:off x="653037" y="5040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11.</a:t>
            </a:r>
          </a:p>
        </p:txBody>
      </p:sp>
      <p:sp>
        <p:nvSpPr>
          <p:cNvPr id="51" name="Text Placeholder 11">
            <a:extLst>
              <a:ext uri="{FF2B5EF4-FFF2-40B4-BE49-F238E27FC236}">
                <a16:creationId xmlns:a16="http://schemas.microsoft.com/office/drawing/2014/main" id="{D3D21668-0FE3-3922-0CDE-426D5B76F3E0}"/>
              </a:ext>
            </a:extLst>
          </p:cNvPr>
          <p:cNvSpPr>
            <a:spLocks noGrp="1"/>
          </p:cNvSpPr>
          <p:nvPr>
            <p:ph type="body" sz="quarter" idx="124" hasCustomPrompt="1"/>
          </p:nvPr>
        </p:nvSpPr>
        <p:spPr>
          <a:xfrm>
            <a:off x="1147466" y="5424000"/>
            <a:ext cx="8640000"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Section Header: Open Sans, regular 16pt, left align</a:t>
            </a:r>
          </a:p>
        </p:txBody>
      </p:sp>
      <p:sp>
        <p:nvSpPr>
          <p:cNvPr id="52" name="Text Placeholder 11">
            <a:extLst>
              <a:ext uri="{FF2B5EF4-FFF2-40B4-BE49-F238E27FC236}">
                <a16:creationId xmlns:a16="http://schemas.microsoft.com/office/drawing/2014/main" id="{83DF723E-6C68-7EE0-966E-45122F1973BF}"/>
              </a:ext>
            </a:extLst>
          </p:cNvPr>
          <p:cNvSpPr>
            <a:spLocks noGrp="1"/>
          </p:cNvSpPr>
          <p:nvPr>
            <p:ph type="body" sz="quarter" idx="125" hasCustomPrompt="1"/>
          </p:nvPr>
        </p:nvSpPr>
        <p:spPr>
          <a:xfrm>
            <a:off x="10259229" y="5424000"/>
            <a:ext cx="480513" cy="240000"/>
          </a:xfrm>
          <a:prstGeom prst="rect">
            <a:avLst/>
          </a:prstGeom>
        </p:spPr>
        <p:txBody>
          <a:bodyPr vert="horz" lIns="0" tIns="0" rIns="0" anchor="t">
            <a:noAutofit/>
          </a:bodyPr>
          <a:lstStyle>
            <a:lvl1pPr marL="0" indent="0" algn="r">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Page</a:t>
            </a:r>
          </a:p>
        </p:txBody>
      </p:sp>
      <p:sp>
        <p:nvSpPr>
          <p:cNvPr id="53" name="Text Placeholder 11">
            <a:extLst>
              <a:ext uri="{FF2B5EF4-FFF2-40B4-BE49-F238E27FC236}">
                <a16:creationId xmlns:a16="http://schemas.microsoft.com/office/drawing/2014/main" id="{44E90337-E04F-CD34-5FF8-E7FBACD323C3}"/>
              </a:ext>
            </a:extLst>
          </p:cNvPr>
          <p:cNvSpPr>
            <a:spLocks noGrp="1"/>
          </p:cNvSpPr>
          <p:nvPr>
            <p:ph type="body" sz="quarter" idx="126" hasCustomPrompt="1"/>
          </p:nvPr>
        </p:nvSpPr>
        <p:spPr>
          <a:xfrm>
            <a:off x="653037" y="5424000"/>
            <a:ext cx="479999" cy="240000"/>
          </a:xfrm>
          <a:prstGeom prst="rect">
            <a:avLst/>
          </a:prstGeom>
        </p:spPr>
        <p:txBody>
          <a:bodyPr vert="horz" lIns="0" tIns="0" rIns="0" anchor="t">
            <a:noAutofit/>
          </a:bodyPr>
          <a:lstStyle>
            <a:lvl1pPr marL="0" indent="0" algn="l">
              <a:lnSpc>
                <a:spcPct val="100000"/>
              </a:lnSpc>
              <a:spcBef>
                <a:spcPts val="200"/>
              </a:spcBef>
              <a:buNone/>
              <a:defRPr sz="1600" b="0" i="0" spc="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SG"/>
              <a:t>12.</a:t>
            </a:r>
          </a:p>
        </p:txBody>
      </p:sp>
      <p:pic>
        <p:nvPicPr>
          <p:cNvPr id="9" name="Picture 8">
            <a:extLst>
              <a:ext uri="{FF2B5EF4-FFF2-40B4-BE49-F238E27FC236}">
                <a16:creationId xmlns:a16="http://schemas.microsoft.com/office/drawing/2014/main" id="{CA47CCBD-BF6E-D5D9-3692-D5B03A5F89BD}"/>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8E55EE88-A972-723E-7E21-9859ECD34ED3}"/>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 Placeholder 11">
            <a:extLst>
              <a:ext uri="{FF2B5EF4-FFF2-40B4-BE49-F238E27FC236}">
                <a16:creationId xmlns:a16="http://schemas.microsoft.com/office/drawing/2014/main" id="{6A207933-9322-5825-1EE5-0C12A23BB41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4" name="Text Placeholder 11">
            <a:extLst>
              <a:ext uri="{FF2B5EF4-FFF2-40B4-BE49-F238E27FC236}">
                <a16:creationId xmlns:a16="http://schemas.microsoft.com/office/drawing/2014/main" id="{2716D05F-C7E1-41FB-8518-42E6F1E1871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29604336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1: Paragraph">
    <p:bg>
      <p:bgPr>
        <a:solidFill>
          <a:schemeClr val="bg1"/>
        </a:solidFill>
        <a:effectLst/>
      </p:bgPr>
    </p:bg>
    <p:spTree>
      <p:nvGrpSpPr>
        <p:cNvPr id="1" name=""/>
        <p:cNvGrpSpPr/>
        <p:nvPr/>
      </p:nvGrpSpPr>
      <p:grpSpPr>
        <a:xfrm>
          <a:off x="0" y="0"/>
          <a:ext cx="0" cy="0"/>
          <a:chOff x="0" y="0"/>
          <a:chExt cx="0" cy="0"/>
        </a:xfrm>
      </p:grpSpPr>
      <p:sp>
        <p:nvSpPr>
          <p:cNvPr id="6" name="Text Placeholder 11">
            <a:extLst>
              <a:ext uri="{FF2B5EF4-FFF2-40B4-BE49-F238E27FC236}">
                <a16:creationId xmlns:a16="http://schemas.microsoft.com/office/drawing/2014/main" id="{08F208A4-2027-EB03-FE12-CA123B46CAA1}"/>
              </a:ext>
            </a:extLst>
          </p:cNvPr>
          <p:cNvSpPr>
            <a:spLocks noGrp="1"/>
          </p:cNvSpPr>
          <p:nvPr>
            <p:ph type="body" sz="quarter" idx="36" hasCustomPrompt="1"/>
          </p:nvPr>
        </p:nvSpPr>
        <p:spPr>
          <a:xfrm>
            <a:off x="628335" y="1203452"/>
            <a:ext cx="10079999"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170 words</a:t>
            </a:r>
            <a:endParaRPr lang="en-SG" b="0" i="0" dirty="0">
              <a:solidFill>
                <a:srgbClr val="424D61"/>
              </a:solidFill>
              <a:effectLst/>
              <a:latin typeface="Helvetica" pitchFamily="2" charset="0"/>
            </a:endParaRPr>
          </a:p>
        </p:txBody>
      </p:sp>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080000"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1 – Paragraph: Open Sans, bold 28pt, left align</a:t>
            </a:r>
            <a:endParaRPr lang="en-US" dirty="0"/>
          </a:p>
        </p:txBody>
      </p:sp>
      <p:pic>
        <p:nvPicPr>
          <p:cNvPr id="3" name="Picture 2">
            <a:extLst>
              <a:ext uri="{FF2B5EF4-FFF2-40B4-BE49-F238E27FC236}">
                <a16:creationId xmlns:a16="http://schemas.microsoft.com/office/drawing/2014/main" id="{4B46CD71-09A2-2F9E-31DB-C6E2844B4ED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5D1E752A-6C6B-E967-3218-57F6D37E49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Text Placeholder 11">
            <a:extLst>
              <a:ext uri="{FF2B5EF4-FFF2-40B4-BE49-F238E27FC236}">
                <a16:creationId xmlns:a16="http://schemas.microsoft.com/office/drawing/2014/main" id="{73E8E0B4-23A5-14AA-B5CE-A8D2917A6C6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5" name="Text Placeholder 11">
            <a:extLst>
              <a:ext uri="{FF2B5EF4-FFF2-40B4-BE49-F238E27FC236}">
                <a16:creationId xmlns:a16="http://schemas.microsoft.com/office/drawing/2014/main" id="{F8BDEB36-659E-42FC-4B39-5388CA288EC0}"/>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399667411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2: Image">
    <p:bg>
      <p:bgPr>
        <a:solidFill>
          <a:schemeClr val="bg1"/>
        </a:solidFill>
        <a:effectLst/>
      </p:bgPr>
    </p:bg>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DA1B9DE5-A36F-D0DF-21BD-FCFA955087C6}"/>
              </a:ext>
            </a:extLst>
          </p:cNvPr>
          <p:cNvSpPr>
            <a:spLocks noGrp="1"/>
          </p:cNvSpPr>
          <p:nvPr>
            <p:ph type="body" sz="quarter" idx="64" hasCustomPrompt="1"/>
          </p:nvPr>
        </p:nvSpPr>
        <p:spPr>
          <a:xfrm>
            <a:off x="628332" y="309415"/>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2 – Image: Open Sans, bold 28pt, left align</a:t>
            </a:r>
            <a:endParaRPr lang="en-US" dirty="0"/>
          </a:p>
        </p:txBody>
      </p:sp>
      <p:sp>
        <p:nvSpPr>
          <p:cNvPr id="6" name="Picture Placeholder 5">
            <a:extLst>
              <a:ext uri="{FF2B5EF4-FFF2-40B4-BE49-F238E27FC236}">
                <a16:creationId xmlns:a16="http://schemas.microsoft.com/office/drawing/2014/main" id="{55CDB623-AA42-D9D6-4455-29475EAA97D7}"/>
              </a:ext>
            </a:extLst>
          </p:cNvPr>
          <p:cNvSpPr>
            <a:spLocks noGrp="1"/>
          </p:cNvSpPr>
          <p:nvPr>
            <p:ph type="pic" sz="quarter" idx="17"/>
          </p:nvPr>
        </p:nvSpPr>
        <p:spPr>
          <a:xfrm>
            <a:off x="629340" y="958788"/>
            <a:ext cx="10409816" cy="5043649"/>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a:t>Click icon to add picture</a:t>
            </a:r>
            <a:endParaRPr lang="en-US" dirty="0"/>
          </a:p>
        </p:txBody>
      </p:sp>
      <p:sp>
        <p:nvSpPr>
          <p:cNvPr id="14" name="Slide Number Placeholder 8">
            <a:extLst>
              <a:ext uri="{FF2B5EF4-FFF2-40B4-BE49-F238E27FC236}">
                <a16:creationId xmlns:a16="http://schemas.microsoft.com/office/drawing/2014/main" id="{8A26C456-C13F-BC2E-4683-3C1D9623C97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5" name="Text Placeholder 11">
            <a:extLst>
              <a:ext uri="{FF2B5EF4-FFF2-40B4-BE49-F238E27FC236}">
                <a16:creationId xmlns:a16="http://schemas.microsoft.com/office/drawing/2014/main" id="{4DC49300-22CE-D6AB-B95E-A767C17C4525}"/>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6" name="Text Placeholder 11">
            <a:extLst>
              <a:ext uri="{FF2B5EF4-FFF2-40B4-BE49-F238E27FC236}">
                <a16:creationId xmlns:a16="http://schemas.microsoft.com/office/drawing/2014/main" id="{8331B9B0-C445-6A00-D3CE-B0733EB7962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7" name="Picture 16">
            <a:extLst>
              <a:ext uri="{FF2B5EF4-FFF2-40B4-BE49-F238E27FC236}">
                <a16:creationId xmlns:a16="http://schemas.microsoft.com/office/drawing/2014/main" id="{88A42FA1-C300-DA32-774F-986B6C29A994}"/>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388092698"/>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3: Image with Text">
    <p:bg>
      <p:bgPr>
        <a:solidFill>
          <a:schemeClr val="bg1"/>
        </a:solidFill>
        <a:effectLst/>
      </p:bgPr>
    </p:bg>
    <p:spTree>
      <p:nvGrpSpPr>
        <p:cNvPr id="1" name=""/>
        <p:cNvGrpSpPr/>
        <p:nvPr/>
      </p:nvGrpSpPr>
      <p:grpSpPr>
        <a:xfrm>
          <a:off x="0" y="0"/>
          <a:ext cx="0" cy="0"/>
          <a:chOff x="0" y="0"/>
          <a:chExt cx="0" cy="0"/>
        </a:xfrm>
      </p:grpSpPr>
      <p:sp>
        <p:nvSpPr>
          <p:cNvPr id="3" name="Text Placeholder 11">
            <a:extLst>
              <a:ext uri="{FF2B5EF4-FFF2-40B4-BE49-F238E27FC236}">
                <a16:creationId xmlns:a16="http://schemas.microsoft.com/office/drawing/2014/main" id="{E033000A-CE6E-EF94-A2CE-B6ECB2101EC5}"/>
              </a:ext>
            </a:extLst>
          </p:cNvPr>
          <p:cNvSpPr>
            <a:spLocks noGrp="1"/>
          </p:cNvSpPr>
          <p:nvPr>
            <p:ph type="body" sz="quarter" idx="66" hasCustomPrompt="1"/>
          </p:nvPr>
        </p:nvSpPr>
        <p:spPr>
          <a:xfrm>
            <a:off x="7349337" y="1202436"/>
            <a:ext cx="3360000" cy="4800000"/>
          </a:xfrm>
          <a:prstGeom prst="rect">
            <a:avLst/>
          </a:prstGeom>
        </p:spPr>
        <p:txBody>
          <a:bodyPr vert="horz" lIns="0" tIns="0" rIns="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50 words</a:t>
            </a:r>
          </a:p>
        </p:txBody>
      </p:sp>
      <p:sp>
        <p:nvSpPr>
          <p:cNvPr id="4" name="Picture Placeholder 5">
            <a:extLst>
              <a:ext uri="{FF2B5EF4-FFF2-40B4-BE49-F238E27FC236}">
                <a16:creationId xmlns:a16="http://schemas.microsoft.com/office/drawing/2014/main" id="{E1904BA0-0D06-2B38-CB48-0CB3C772C9E6}"/>
              </a:ext>
            </a:extLst>
          </p:cNvPr>
          <p:cNvSpPr>
            <a:spLocks noGrp="1"/>
          </p:cNvSpPr>
          <p:nvPr>
            <p:ph type="pic" sz="quarter" idx="17" hasCustomPrompt="1"/>
          </p:nvPr>
        </p:nvSpPr>
        <p:spPr>
          <a:xfrm>
            <a:off x="629340" y="1202437"/>
            <a:ext cx="6240000" cy="4800000"/>
          </a:xfrm>
          <a:prstGeom prst="rect">
            <a:avLst/>
          </a:prstGeom>
          <a:solidFill>
            <a:schemeClr val="accent2">
              <a:alpha val="10000"/>
            </a:schemeClr>
          </a:solidFill>
        </p:spPr>
        <p:txBody>
          <a:bodyPr vert="horz" lIns="0" tIns="0" rIns="0" bIns="90000">
            <a:normAutofit/>
          </a:bodyPr>
          <a:lstStyle>
            <a:lvl1pPr marL="0" marR="0" indent="0" algn="l" defTabSz="609585" rtl="0" eaLnBrk="1" fontAlgn="auto" latinLnBrk="0" hangingPunct="1">
              <a:lnSpc>
                <a:spcPct val="100000"/>
              </a:lnSpc>
              <a:spcBef>
                <a:spcPct val="20000"/>
              </a:spcBef>
              <a:spcAft>
                <a:spcPts val="0"/>
              </a:spcAft>
              <a:buClrTx/>
              <a:buSzTx/>
              <a:buFont typeface="Arial"/>
              <a:buNone/>
              <a:tabLst/>
              <a:defRPr sz="1333" b="0" baseline="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r>
              <a:rPr lang="en-US" dirty="0"/>
              <a:t>Image</a:t>
            </a:r>
            <a:r>
              <a:rPr lang="x-none"/>
              <a:t>:</a:t>
            </a:r>
            <a:r>
              <a:rPr lang="en-US" dirty="0"/>
              <a:t> Maximum H10 x W13cm</a:t>
            </a:r>
          </a:p>
        </p:txBody>
      </p:sp>
      <p:sp>
        <p:nvSpPr>
          <p:cNvPr id="5" name="Text Placeholder 9">
            <a:extLst>
              <a:ext uri="{FF2B5EF4-FFF2-40B4-BE49-F238E27FC236}">
                <a16:creationId xmlns:a16="http://schemas.microsoft.com/office/drawing/2014/main" id="{408C0D50-EAC1-2A6C-4CAB-F62484B052A5}"/>
              </a:ext>
            </a:extLst>
          </p:cNvPr>
          <p:cNvSpPr>
            <a:spLocks noGrp="1"/>
          </p:cNvSpPr>
          <p:nvPr>
            <p:ph type="body" sz="quarter" idx="75" hasCustomPrompt="1"/>
          </p:nvPr>
        </p:nvSpPr>
        <p:spPr>
          <a:xfrm>
            <a:off x="629336" y="336000"/>
            <a:ext cx="11322663" cy="519563"/>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3 – Image with Text: Open Sans, bold 28pt, left align</a:t>
            </a:r>
            <a:endParaRPr lang="en-US" dirty="0"/>
          </a:p>
        </p:txBody>
      </p:sp>
      <p:pic>
        <p:nvPicPr>
          <p:cNvPr id="16" name="Picture 15">
            <a:extLst>
              <a:ext uri="{FF2B5EF4-FFF2-40B4-BE49-F238E27FC236}">
                <a16:creationId xmlns:a16="http://schemas.microsoft.com/office/drawing/2014/main" id="{D1303B94-ED0F-AA02-C7A1-A01EA9B60A72}"/>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
        <p:nvSpPr>
          <p:cNvPr id="2" name="Slide Number Placeholder 8">
            <a:extLst>
              <a:ext uri="{FF2B5EF4-FFF2-40B4-BE49-F238E27FC236}">
                <a16:creationId xmlns:a16="http://schemas.microsoft.com/office/drawing/2014/main" id="{31F40889-9EE8-AD7D-F711-7D4D242DA5AA}"/>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6" name="Text Placeholder 11">
            <a:extLst>
              <a:ext uri="{FF2B5EF4-FFF2-40B4-BE49-F238E27FC236}">
                <a16:creationId xmlns:a16="http://schemas.microsoft.com/office/drawing/2014/main" id="{C3603431-8C1F-C1AF-BB42-9A951AC1BF0A}"/>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7" name="Text Placeholder 11">
            <a:extLst>
              <a:ext uri="{FF2B5EF4-FFF2-40B4-BE49-F238E27FC236}">
                <a16:creationId xmlns:a16="http://schemas.microsoft.com/office/drawing/2014/main" id="{AE68E6E9-CCB1-722E-2E9E-594EB4EF95D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spTree>
    <p:extLst>
      <p:ext uri="{BB962C8B-B14F-4D97-AF65-F5344CB8AC3E}">
        <p14:creationId xmlns:p14="http://schemas.microsoft.com/office/powerpoint/2010/main" val="1654033653"/>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4: Table">
    <p:bg>
      <p:bgPr>
        <a:solidFill>
          <a:schemeClr val="bg1"/>
        </a:solidFill>
        <a:effectLst/>
      </p:bgPr>
    </p:bg>
    <p:spTree>
      <p:nvGrpSpPr>
        <p:cNvPr id="1" name=""/>
        <p:cNvGrpSpPr/>
        <p:nvPr/>
      </p:nvGrpSpPr>
      <p:grpSpPr>
        <a:xfrm>
          <a:off x="0" y="0"/>
          <a:ext cx="0" cy="0"/>
          <a:chOff x="0" y="0"/>
          <a:chExt cx="0" cy="0"/>
        </a:xfrm>
      </p:grpSpPr>
      <p:sp>
        <p:nvSpPr>
          <p:cNvPr id="9" name="Text Placeholder 9">
            <a:extLst>
              <a:ext uri="{FF2B5EF4-FFF2-40B4-BE49-F238E27FC236}">
                <a16:creationId xmlns:a16="http://schemas.microsoft.com/office/drawing/2014/main" id="{D0D2D4E9-4EF5-3F09-B66A-05A31EC77F2B}"/>
              </a:ext>
            </a:extLst>
          </p:cNvPr>
          <p:cNvSpPr>
            <a:spLocks noGrp="1"/>
          </p:cNvSpPr>
          <p:nvPr>
            <p:ph type="body" sz="quarter" idx="64" hasCustomPrompt="1"/>
          </p:nvPr>
        </p:nvSpPr>
        <p:spPr>
          <a:xfrm>
            <a:off x="628332" y="339452"/>
            <a:ext cx="10410824"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4 – Table: Open Sans, bold 28pt, left align</a:t>
            </a:r>
            <a:endParaRPr lang="en-US" dirty="0"/>
          </a:p>
        </p:txBody>
      </p:sp>
      <p:sp>
        <p:nvSpPr>
          <p:cNvPr id="12" name="Table Placeholder 11">
            <a:extLst>
              <a:ext uri="{FF2B5EF4-FFF2-40B4-BE49-F238E27FC236}">
                <a16:creationId xmlns:a16="http://schemas.microsoft.com/office/drawing/2014/main" id="{EF8C913A-669C-E8AF-071E-B2DFD36EF991}"/>
              </a:ext>
            </a:extLst>
          </p:cNvPr>
          <p:cNvSpPr>
            <a:spLocks noGrp="1"/>
          </p:cNvSpPr>
          <p:nvPr>
            <p:ph type="tbl" sz="quarter" idx="66"/>
          </p:nvPr>
        </p:nvSpPr>
        <p:spPr>
          <a:xfrm>
            <a:off x="628332" y="1403398"/>
            <a:ext cx="7615780" cy="4306064"/>
          </a:xfrm>
        </p:spPr>
        <p:txBody>
          <a:bodyPr/>
          <a:lstStyle/>
          <a:p>
            <a:r>
              <a:rPr lang="en-US"/>
              <a:t>Click icon to add table</a:t>
            </a:r>
            <a:endParaRPr lang="en-US" dirty="0"/>
          </a:p>
        </p:txBody>
      </p:sp>
      <p:sp>
        <p:nvSpPr>
          <p:cNvPr id="10" name="Slide Number Placeholder 8">
            <a:extLst>
              <a:ext uri="{FF2B5EF4-FFF2-40B4-BE49-F238E27FC236}">
                <a16:creationId xmlns:a16="http://schemas.microsoft.com/office/drawing/2014/main" id="{229191F7-BBA8-7E5D-7125-866E5AAC168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1" name="Text Placeholder 11">
            <a:extLst>
              <a:ext uri="{FF2B5EF4-FFF2-40B4-BE49-F238E27FC236}">
                <a16:creationId xmlns:a16="http://schemas.microsoft.com/office/drawing/2014/main" id="{D48EFF41-5009-D2BE-2EB6-3E811EB7B132}"/>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13" name="Text Placeholder 11">
            <a:extLst>
              <a:ext uri="{FF2B5EF4-FFF2-40B4-BE49-F238E27FC236}">
                <a16:creationId xmlns:a16="http://schemas.microsoft.com/office/drawing/2014/main" id="{C53FB02F-62DC-3AE8-9BC7-64430F5F71A6}"/>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4" name="Picture 13">
            <a:extLst>
              <a:ext uri="{FF2B5EF4-FFF2-40B4-BE49-F238E27FC236}">
                <a16:creationId xmlns:a16="http://schemas.microsoft.com/office/drawing/2014/main" id="{0C1E709B-147B-B875-5B47-BD1024AC56BE}"/>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988592392"/>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5: Image Chart">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5 – Image Chart: Open Sans, bold 28pt, left align</a:t>
            </a:r>
            <a:endParaRPr lang="en-US" dirty="0"/>
          </a:p>
        </p:txBody>
      </p:sp>
      <p:sp>
        <p:nvSpPr>
          <p:cNvPr id="13" name="Picture Placeholder 4">
            <a:extLst>
              <a:ext uri="{FF2B5EF4-FFF2-40B4-BE49-F238E27FC236}">
                <a16:creationId xmlns:a16="http://schemas.microsoft.com/office/drawing/2014/main" id="{B41B881D-A28F-5671-3A45-02F2CAC59CA6}"/>
              </a:ext>
            </a:extLst>
          </p:cNvPr>
          <p:cNvSpPr>
            <a:spLocks noGrp="1"/>
          </p:cNvSpPr>
          <p:nvPr>
            <p:ph type="pic" sz="quarter" idx="64" hasCustomPrompt="1"/>
          </p:nvPr>
        </p:nvSpPr>
        <p:spPr>
          <a:xfrm>
            <a:off x="3509337" y="1418733"/>
            <a:ext cx="4320000" cy="4320000"/>
          </a:xfrm>
          <a:prstGeom prst="ellipse">
            <a:avLst/>
          </a:prstGeom>
          <a:solidFill>
            <a:schemeClr val="accent2">
              <a:alpha val="10000"/>
            </a:schemeClr>
          </a:solidFill>
        </p:spPr>
        <p:txBody>
          <a:bodyPr>
            <a:normAutofit/>
          </a:bodyPr>
          <a:lstStyle>
            <a:lvl1pPr marL="0" marR="0" indent="0" algn="ctr" defTabSz="914377" rtl="0" eaLnBrk="1" fontAlgn="auto" latinLnBrk="0" hangingPunct="1">
              <a:lnSpc>
                <a:spcPct val="90000"/>
              </a:lnSpc>
              <a:spcBef>
                <a:spcPts val="1000"/>
              </a:spcBef>
              <a:spcAft>
                <a:spcPts val="0"/>
              </a:spcAft>
              <a:buClrTx/>
              <a:buSzTx/>
              <a:buFont typeface="Arial" panose="020B0604020202020204" pitchFamily="34" charset="0"/>
              <a:buNone/>
              <a:tabLst/>
              <a:defRPr sz="1067">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377"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Profile</a:t>
            </a:r>
            <a:r>
              <a:rPr lang="x-none"/>
              <a:t>:</a:t>
            </a:r>
            <a:r>
              <a:rPr lang="en-US"/>
              <a:t> Maximum</a:t>
            </a:r>
            <a:br>
              <a:rPr lang="en-US"/>
            </a:br>
            <a:r>
              <a:rPr lang="en-US"/>
              <a:t>H10 x W10cm</a:t>
            </a:r>
          </a:p>
        </p:txBody>
      </p:sp>
      <p:sp>
        <p:nvSpPr>
          <p:cNvPr id="14" name="Text Placeholder 11">
            <a:extLst>
              <a:ext uri="{FF2B5EF4-FFF2-40B4-BE49-F238E27FC236}">
                <a16:creationId xmlns:a16="http://schemas.microsoft.com/office/drawing/2014/main" id="{6D7E3F3F-F7D1-D290-705C-BE7A3C9B299A}"/>
              </a:ext>
            </a:extLst>
          </p:cNvPr>
          <p:cNvSpPr>
            <a:spLocks noGrp="1"/>
          </p:cNvSpPr>
          <p:nvPr>
            <p:ph type="body" sz="quarter" idx="120" hasCustomPrompt="1"/>
          </p:nvPr>
        </p:nvSpPr>
        <p:spPr>
          <a:xfrm>
            <a:off x="62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8" name="Text Placeholder 11">
            <a:extLst>
              <a:ext uri="{FF2B5EF4-FFF2-40B4-BE49-F238E27FC236}">
                <a16:creationId xmlns:a16="http://schemas.microsoft.com/office/drawing/2014/main" id="{97331C11-6B89-72EC-52DB-726818663EF4}"/>
              </a:ext>
            </a:extLst>
          </p:cNvPr>
          <p:cNvSpPr>
            <a:spLocks noGrp="1"/>
          </p:cNvSpPr>
          <p:nvPr>
            <p:ph type="body" sz="quarter" idx="121" hasCustomPrompt="1"/>
          </p:nvPr>
        </p:nvSpPr>
        <p:spPr>
          <a:xfrm>
            <a:off x="62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19" name="Text Placeholder 11">
            <a:extLst>
              <a:ext uri="{FF2B5EF4-FFF2-40B4-BE49-F238E27FC236}">
                <a16:creationId xmlns:a16="http://schemas.microsoft.com/office/drawing/2014/main" id="{0AF4DE8A-4F0F-EACE-06A4-F32099D6B9EA}"/>
              </a:ext>
            </a:extLst>
          </p:cNvPr>
          <p:cNvSpPr>
            <a:spLocks noGrp="1"/>
          </p:cNvSpPr>
          <p:nvPr>
            <p:ph type="body" sz="quarter" idx="122" hasCustomPrompt="1"/>
          </p:nvPr>
        </p:nvSpPr>
        <p:spPr>
          <a:xfrm>
            <a:off x="8069337" y="1202429"/>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20" name="Text Placeholder 11">
            <a:extLst>
              <a:ext uri="{FF2B5EF4-FFF2-40B4-BE49-F238E27FC236}">
                <a16:creationId xmlns:a16="http://schemas.microsoft.com/office/drawing/2014/main" id="{071A4479-B741-DD79-2B52-E58272676D8E}"/>
              </a:ext>
            </a:extLst>
          </p:cNvPr>
          <p:cNvSpPr>
            <a:spLocks noGrp="1"/>
          </p:cNvSpPr>
          <p:nvPr>
            <p:ph type="body" sz="quarter" idx="123" hasCustomPrompt="1"/>
          </p:nvPr>
        </p:nvSpPr>
        <p:spPr>
          <a:xfrm>
            <a:off x="8069337" y="3986433"/>
            <a:ext cx="2640000" cy="2016000"/>
          </a:xfrm>
          <a:prstGeom prst="rect">
            <a:avLst/>
          </a:prstGeom>
          <a:solidFill>
            <a:schemeClr val="accent1">
              <a:alpha val="10000"/>
            </a:schemeClr>
          </a:solidFill>
        </p:spPr>
        <p:txBody>
          <a:bodyPr vert="horz" lIns="90000" tIns="90000" rIns="90000" bIns="90000" anchor="t">
            <a:noAutofit/>
          </a:bodyPr>
          <a:lstStyle>
            <a:lvl1pPr marL="0" indent="0" algn="l">
              <a:lnSpc>
                <a:spcPct val="110000"/>
              </a:lnSpc>
              <a:spcBef>
                <a:spcPts val="200"/>
              </a:spcBef>
              <a:buNone/>
              <a:defRPr lang="en-SG" sz="2000" b="0" i="0" smtClean="0">
                <a:effectLst/>
              </a:defRPr>
            </a:lvl1pPr>
          </a:lstStyle>
          <a:p>
            <a:r>
              <a:rPr lang="en-SG" b="0" i="0" dirty="0">
                <a:solidFill>
                  <a:srgbClr val="000000"/>
                </a:solidFill>
                <a:effectLst/>
                <a:latin typeface="Open Sans" panose="020B0606030504020204" pitchFamily="34" charset="0"/>
              </a:rPr>
              <a:t>Paragraph: Open Sans, regular 20pt, left align, maximum 15 words</a:t>
            </a:r>
            <a:endParaRPr lang="en-SG" dirty="0"/>
          </a:p>
        </p:txBody>
      </p:sp>
      <p:sp>
        <p:nvSpPr>
          <p:cNvPr id="7" name="Slide Number Placeholder 8">
            <a:extLst>
              <a:ext uri="{FF2B5EF4-FFF2-40B4-BE49-F238E27FC236}">
                <a16:creationId xmlns:a16="http://schemas.microsoft.com/office/drawing/2014/main" id="{04B910A4-B12C-27A1-471F-63CCE06160FB}"/>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8" name="Text Placeholder 11">
            <a:extLst>
              <a:ext uri="{FF2B5EF4-FFF2-40B4-BE49-F238E27FC236}">
                <a16:creationId xmlns:a16="http://schemas.microsoft.com/office/drawing/2014/main" id="{2EC379C7-4761-1E53-1C81-C64EF82652B4}"/>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9" name="Text Placeholder 11">
            <a:extLst>
              <a:ext uri="{FF2B5EF4-FFF2-40B4-BE49-F238E27FC236}">
                <a16:creationId xmlns:a16="http://schemas.microsoft.com/office/drawing/2014/main" id="{230060C3-E814-02B0-FD99-24A0CD5CA11F}"/>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10" name="Picture 9">
            <a:extLst>
              <a:ext uri="{FF2B5EF4-FFF2-40B4-BE49-F238E27FC236}">
                <a16:creationId xmlns:a16="http://schemas.microsoft.com/office/drawing/2014/main" id="{77E058C1-C075-E1A0-0704-731D730F6197}"/>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698896170"/>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6: Empty">
    <p:bg>
      <p:bgPr>
        <a:solidFill>
          <a:schemeClr val="bg1"/>
        </a:solidFill>
        <a:effectLst/>
      </p:bgPr>
    </p:bg>
    <p:spTree>
      <p:nvGrpSpPr>
        <p:cNvPr id="1" name=""/>
        <p:cNvGrpSpPr/>
        <p:nvPr/>
      </p:nvGrpSpPr>
      <p:grpSpPr>
        <a:xfrm>
          <a:off x="0" y="0"/>
          <a:ext cx="0" cy="0"/>
          <a:chOff x="0" y="0"/>
          <a:chExt cx="0" cy="0"/>
        </a:xfrm>
      </p:grpSpPr>
      <p:sp>
        <p:nvSpPr>
          <p:cNvPr id="12" name="Text Placeholder 9">
            <a:extLst>
              <a:ext uri="{FF2B5EF4-FFF2-40B4-BE49-F238E27FC236}">
                <a16:creationId xmlns:a16="http://schemas.microsoft.com/office/drawing/2014/main" id="{6E22C5E3-7B3C-57D5-17CC-6B9183211A8A}"/>
              </a:ext>
            </a:extLst>
          </p:cNvPr>
          <p:cNvSpPr>
            <a:spLocks noGrp="1"/>
          </p:cNvSpPr>
          <p:nvPr>
            <p:ph type="body" sz="quarter" idx="75" hasCustomPrompt="1"/>
          </p:nvPr>
        </p:nvSpPr>
        <p:spPr>
          <a:xfrm>
            <a:off x="629336" y="336000"/>
            <a:ext cx="10914963" cy="480000"/>
          </a:xfrm>
          <a:prstGeom prst="rect">
            <a:avLst/>
          </a:prstGeom>
        </p:spPr>
        <p:txBody>
          <a:bodyPr lIns="0" tIns="0" rIns="0" bIns="0">
            <a:noAutofit/>
          </a:bodyPr>
          <a:lstStyle>
            <a:lvl1pPr marL="0" indent="0" algn="l">
              <a:lnSpc>
                <a:spcPct val="110000"/>
              </a:lnSpc>
              <a:buNone/>
              <a:defRPr sz="2800" b="1" i="0">
                <a:solidFill>
                  <a:schemeClr val="accent1"/>
                </a:solidFill>
                <a:latin typeface="Open Sans" panose="020B0606030504020204" pitchFamily="34" charset="0"/>
                <a:ea typeface="Open Sans" panose="020B0606030504020204" pitchFamily="34" charset="0"/>
                <a:cs typeface="Open Sans" panose="020B0606030504020204" pitchFamily="34" charset="0"/>
              </a:defRPr>
            </a:lvl1pPr>
            <a:lvl2pPr marL="457189" indent="0">
              <a:buNone/>
              <a:defRPr b="1" i="0">
                <a:solidFill>
                  <a:schemeClr val="bg1"/>
                </a:solidFill>
                <a:latin typeface="Gilroy SemiBold" pitchFamily="2" charset="77"/>
              </a:defRPr>
            </a:lvl2pPr>
            <a:lvl3pPr marL="914377" indent="0">
              <a:buNone/>
              <a:defRPr b="1" i="0">
                <a:solidFill>
                  <a:schemeClr val="bg1"/>
                </a:solidFill>
                <a:latin typeface="Gilroy SemiBold" pitchFamily="2" charset="77"/>
              </a:defRPr>
            </a:lvl3pPr>
            <a:lvl4pPr marL="1371566" indent="0">
              <a:buNone/>
              <a:defRPr b="1" i="0">
                <a:solidFill>
                  <a:schemeClr val="bg1"/>
                </a:solidFill>
                <a:latin typeface="Gilroy SemiBold" pitchFamily="2" charset="77"/>
              </a:defRPr>
            </a:lvl4pPr>
            <a:lvl5pPr marL="1828754" indent="0">
              <a:buNone/>
              <a:defRPr b="1" i="0">
                <a:solidFill>
                  <a:schemeClr val="bg1"/>
                </a:solidFill>
                <a:latin typeface="Gilroy SemiBold" pitchFamily="2" charset="77"/>
              </a:defRPr>
            </a:lvl5pPr>
          </a:lstStyle>
          <a:p>
            <a:pPr lvl="0"/>
            <a:r>
              <a:rPr lang="en-GB" dirty="0"/>
              <a:t>Content 6 – Empty: Open Sans, bold 28pt, left align</a:t>
            </a:r>
            <a:endParaRPr lang="en-US" dirty="0"/>
          </a:p>
        </p:txBody>
      </p:sp>
      <p:sp>
        <p:nvSpPr>
          <p:cNvPr id="6" name="Slide Number Placeholder 8">
            <a:extLst>
              <a:ext uri="{FF2B5EF4-FFF2-40B4-BE49-F238E27FC236}">
                <a16:creationId xmlns:a16="http://schemas.microsoft.com/office/drawing/2014/main" id="{162CABB7-54C7-824C-E165-1D2486DBBC5C}"/>
              </a:ext>
            </a:extLst>
          </p:cNvPr>
          <p:cNvSpPr txBox="1">
            <a:spLocks/>
          </p:cNvSpPr>
          <p:nvPr userDrawn="1"/>
        </p:nvSpPr>
        <p:spPr>
          <a:xfrm>
            <a:off x="239999" y="6518548"/>
            <a:ext cx="720517" cy="177080"/>
          </a:xfrm>
          <a:prstGeom prst="rect">
            <a:avLst/>
          </a:prstGeom>
        </p:spPr>
        <p:txBody>
          <a:bodyPr lIns="0" tIns="0" rIns="0" bIns="0"/>
          <a:lstStyle>
            <a:defPPr>
              <a:defRPr lang="en-US"/>
            </a:defPPr>
            <a:lvl1pPr marL="0" algn="r" defTabSz="914400" rtl="0" eaLnBrk="1" latinLnBrk="0" hangingPunct="1">
              <a:lnSpc>
                <a:spcPct val="110000"/>
              </a:lnSpc>
              <a:defRPr sz="1300" kern="1200">
                <a:solidFill>
                  <a:srgbClr val="22222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15E97092-FB62-2940-BF72-90FEE759286B}" type="slidenum">
              <a:rPr lang="en-US" sz="800" smtClean="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rPr>
              <a:pPr algn="l"/>
              <a:t>‹#›</a:t>
            </a:fld>
            <a:endParaRPr lang="en-US" sz="800" dirty="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endParaRPr>
          </a:p>
        </p:txBody>
      </p:sp>
      <p:sp>
        <p:nvSpPr>
          <p:cNvPr id="7" name="Text Placeholder 11">
            <a:extLst>
              <a:ext uri="{FF2B5EF4-FFF2-40B4-BE49-F238E27FC236}">
                <a16:creationId xmlns:a16="http://schemas.microsoft.com/office/drawing/2014/main" id="{49534EE1-3333-96D7-8107-389641F38A5D}"/>
              </a:ext>
            </a:extLst>
          </p:cNvPr>
          <p:cNvSpPr>
            <a:spLocks noGrp="1"/>
          </p:cNvSpPr>
          <p:nvPr>
            <p:ph type="body" sz="quarter" idx="63" hasCustomPrompt="1"/>
          </p:nvPr>
        </p:nvSpPr>
        <p:spPr>
          <a:xfrm>
            <a:off x="1558174" y="6518548"/>
            <a:ext cx="4876800" cy="177080"/>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(Security / Sensitivity) Classification</a:t>
            </a:r>
          </a:p>
        </p:txBody>
      </p:sp>
      <p:sp>
        <p:nvSpPr>
          <p:cNvPr id="8" name="Text Placeholder 11">
            <a:extLst>
              <a:ext uri="{FF2B5EF4-FFF2-40B4-BE49-F238E27FC236}">
                <a16:creationId xmlns:a16="http://schemas.microsoft.com/office/drawing/2014/main" id="{89855949-E09D-EFBD-550A-46D66B0B87A1}"/>
              </a:ext>
            </a:extLst>
          </p:cNvPr>
          <p:cNvSpPr>
            <a:spLocks noGrp="1"/>
          </p:cNvSpPr>
          <p:nvPr>
            <p:ph type="body" sz="quarter" idx="65" hasCustomPrompt="1"/>
          </p:nvPr>
        </p:nvSpPr>
        <p:spPr>
          <a:xfrm>
            <a:off x="6540547" y="6510274"/>
            <a:ext cx="4301897" cy="193627"/>
          </a:xfrm>
          <a:prstGeom prst="rect">
            <a:avLst/>
          </a:prstGeom>
        </p:spPr>
        <p:txBody>
          <a:bodyPr vert="horz" lIns="0" tIns="0" rIns="0" anchor="t">
            <a:noAutofit/>
          </a:bodyPr>
          <a:lstStyle>
            <a:lvl1pPr marL="0" indent="0" algn="l">
              <a:lnSpc>
                <a:spcPct val="100000"/>
              </a:lnSpc>
              <a:spcBef>
                <a:spcPts val="200"/>
              </a:spcBef>
              <a:buNone/>
              <a:defRPr sz="900" b="0" spc="0" baseline="0">
                <a:solidFill>
                  <a:schemeClr val="bg2">
                    <a:lumMod val="50000"/>
                    <a:alpha val="61000"/>
                  </a:schemeClr>
                </a:solidFill>
                <a:latin typeface="Open Sans" panose="020B0606030504020204" pitchFamily="34" charset="0"/>
                <a:ea typeface="Open Sans" panose="020B0606030504020204" pitchFamily="34" charset="0"/>
                <a:cs typeface="Open Sans" panose="020B0606030504020204" pitchFamily="34" charset="0"/>
              </a:defRPr>
            </a:lvl1pPr>
          </a:lstStyle>
          <a:p>
            <a:r>
              <a:rPr lang="en-SG" dirty="0"/>
              <a:t>Source/Reference:</a:t>
            </a:r>
          </a:p>
        </p:txBody>
      </p:sp>
      <p:pic>
        <p:nvPicPr>
          <p:cNvPr id="9" name="Picture 8">
            <a:extLst>
              <a:ext uri="{FF2B5EF4-FFF2-40B4-BE49-F238E27FC236}">
                <a16:creationId xmlns:a16="http://schemas.microsoft.com/office/drawing/2014/main" id="{FDD69B32-55CC-7E31-2C75-3650BC1CD6B5}"/>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11428461" y="6231295"/>
            <a:ext cx="523540" cy="375793"/>
          </a:xfrm>
          <a:prstGeom prst="rect">
            <a:avLst/>
          </a:prstGeom>
        </p:spPr>
      </p:pic>
    </p:spTree>
    <p:extLst>
      <p:ext uri="{BB962C8B-B14F-4D97-AF65-F5344CB8AC3E}">
        <p14:creationId xmlns:p14="http://schemas.microsoft.com/office/powerpoint/2010/main" val="2702799785"/>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96199062"/>
      </p:ext>
    </p:extLst>
  </p:cSld>
  <p:clrMap bg1="lt1" tx1="dk1" bg2="lt2" tx2="dk2" accent1="accent1" accent2="accent2" accent3="accent3" accent4="accent4" accent5="accent5" accent6="accent6" hlink="hlink" folHlink="folHlink"/>
  <p:sldLayoutIdLst>
    <p:sldLayoutId id="2147483665" r:id="rId1"/>
    <p:sldLayoutId id="2147483669" r:id="rId2"/>
    <p:sldLayoutId id="2147483687" r:id="rId3"/>
    <p:sldLayoutId id="2147483672" r:id="rId4"/>
    <p:sldLayoutId id="2147483671" r:id="rId5"/>
    <p:sldLayoutId id="2147483676" r:id="rId6"/>
    <p:sldLayoutId id="2147483673" r:id="rId7"/>
    <p:sldLayoutId id="2147483677" r:id="rId8"/>
    <p:sldLayoutId id="2147483693" r:id="rId9"/>
    <p:sldLayoutId id="2147483678" r:id="rId10"/>
    <p:sldLayoutId id="2147483690" r:id="rId11"/>
    <p:sldLayoutId id="2147483683" r:id="rId12"/>
    <p:sldLayoutId id="2147483686" r:id="rId13"/>
    <p:sldLayoutId id="2147483685" r:id="rId14"/>
    <p:sldLayoutId id="2147483680" r:id="rId15"/>
    <p:sldLayoutId id="2147483681" r:id="rId16"/>
    <p:sldLayoutId id="2147483682" r:id="rId17"/>
  </p:sldLayoutIdLst>
  <p:txStyles>
    <p:titleStyle>
      <a:lvl1pPr algn="l" defTabSz="914377" rtl="0" eaLnBrk="1" latinLnBrk="0" hangingPunct="1">
        <a:lnSpc>
          <a:spcPct val="90000"/>
        </a:lnSpc>
        <a:spcBef>
          <a:spcPct val="0"/>
        </a:spcBef>
        <a:buNone/>
        <a:defRPr sz="4667"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7"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4.xml"/><Relationship Id="rId6" Type="http://schemas.openxmlformats.org/officeDocument/2006/relationships/image" Target="../media/image7.png"/><Relationship Id="rId5" Type="http://schemas.microsoft.com/office/2007/relationships/hdphoto" Target="../media/hdphoto2.wdp"/><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4714B01-FEC9-512C-85BC-08D07CCA9989}"/>
              </a:ext>
            </a:extLst>
          </p:cNvPr>
          <p:cNvSpPr>
            <a:spLocks noGrp="1"/>
          </p:cNvSpPr>
          <p:nvPr>
            <p:ph type="body" sz="quarter" idx="69"/>
          </p:nvPr>
        </p:nvSpPr>
        <p:spPr>
          <a:xfrm>
            <a:off x="334569" y="3872218"/>
            <a:ext cx="3434439" cy="738664"/>
          </a:xfrm>
        </p:spPr>
        <p:txBody>
          <a:bodyPr/>
          <a:lstStyle/>
          <a:p>
            <a:endParaRPr lang="en-SG" dirty="0"/>
          </a:p>
        </p:txBody>
      </p:sp>
      <p:sp>
        <p:nvSpPr>
          <p:cNvPr id="3" name="Title 2">
            <a:extLst>
              <a:ext uri="{FF2B5EF4-FFF2-40B4-BE49-F238E27FC236}">
                <a16:creationId xmlns:a16="http://schemas.microsoft.com/office/drawing/2014/main" id="{A3D51DF1-13B7-F560-5E6B-F6A525657B88}"/>
              </a:ext>
            </a:extLst>
          </p:cNvPr>
          <p:cNvSpPr>
            <a:spLocks noGrp="1"/>
          </p:cNvSpPr>
          <p:nvPr>
            <p:ph type="ctrTitle"/>
          </p:nvPr>
        </p:nvSpPr>
        <p:spPr>
          <a:xfrm>
            <a:off x="334569" y="1793942"/>
            <a:ext cx="4059936" cy="1107996"/>
          </a:xfrm>
        </p:spPr>
        <p:txBody>
          <a:bodyPr/>
          <a:lstStyle/>
          <a:p>
            <a:r>
              <a:rPr lang="en-US" sz="3600" dirty="0"/>
              <a:t>Title of Full Proposal</a:t>
            </a:r>
            <a:endParaRPr lang="en-SG" sz="3600" dirty="0"/>
          </a:p>
        </p:txBody>
      </p:sp>
      <p:sp>
        <p:nvSpPr>
          <p:cNvPr id="4" name="Text Placeholder 3">
            <a:extLst>
              <a:ext uri="{FF2B5EF4-FFF2-40B4-BE49-F238E27FC236}">
                <a16:creationId xmlns:a16="http://schemas.microsoft.com/office/drawing/2014/main" id="{2037B792-88FC-D171-7E0E-53E448632B43}"/>
              </a:ext>
            </a:extLst>
          </p:cNvPr>
          <p:cNvSpPr>
            <a:spLocks noGrp="1"/>
          </p:cNvSpPr>
          <p:nvPr>
            <p:ph type="body" sz="quarter" idx="70"/>
          </p:nvPr>
        </p:nvSpPr>
        <p:spPr>
          <a:xfrm>
            <a:off x="308502" y="4903875"/>
            <a:ext cx="3434439" cy="246221"/>
          </a:xfrm>
        </p:spPr>
        <p:txBody>
          <a:bodyPr/>
          <a:lstStyle/>
          <a:p>
            <a:endParaRPr lang="en-SG" dirty="0"/>
          </a:p>
        </p:txBody>
      </p:sp>
      <p:sp>
        <p:nvSpPr>
          <p:cNvPr id="5" name="TextBox 4">
            <a:extLst>
              <a:ext uri="{FF2B5EF4-FFF2-40B4-BE49-F238E27FC236}">
                <a16:creationId xmlns:a16="http://schemas.microsoft.com/office/drawing/2014/main" id="{2F2043EF-9F6A-7910-0707-C60932B1CFCB}"/>
              </a:ext>
            </a:extLst>
          </p:cNvPr>
          <p:cNvSpPr txBox="1"/>
          <p:nvPr/>
        </p:nvSpPr>
        <p:spPr>
          <a:xfrm>
            <a:off x="0" y="5996226"/>
            <a:ext cx="4800600" cy="861774"/>
          </a:xfrm>
          <a:prstGeom prst="rect">
            <a:avLst/>
          </a:prstGeom>
          <a:noFill/>
        </p:spPr>
        <p:txBody>
          <a:bodyPr wrap="square">
            <a:spAutoFit/>
          </a:bodyPr>
          <a:lstStyle/>
          <a:p>
            <a:pPr algn="just"/>
            <a:r>
              <a:rPr lang="en-US" sz="1000" dirty="0">
                <a:solidFill>
                  <a:schemeClr val="bg1"/>
                </a:solidFill>
                <a:latin typeface="+mj-lt"/>
              </a:rPr>
              <a:t>The content of this presentation are protected by copyright, trademark and other forms of proprietary rights. All rights, title and interest in the Contents are owned by, licensed to or controlled by A*STAR. You shall not reproduce, publish, upload, post, transmit, adapt, modify or otherwise display, distribute or exploit in any way, without the prior written permission of A*STAR.</a:t>
            </a:r>
          </a:p>
        </p:txBody>
      </p:sp>
      <p:sp>
        <p:nvSpPr>
          <p:cNvPr id="6" name="Rectangle 5">
            <a:extLst>
              <a:ext uri="{FF2B5EF4-FFF2-40B4-BE49-F238E27FC236}">
                <a16:creationId xmlns:a16="http://schemas.microsoft.com/office/drawing/2014/main" id="{BD22B6E5-CE11-DD89-093D-B14E5CF4DE9F}"/>
              </a:ext>
            </a:extLst>
          </p:cNvPr>
          <p:cNvSpPr/>
          <p:nvPr/>
        </p:nvSpPr>
        <p:spPr>
          <a:xfrm>
            <a:off x="0" y="5719043"/>
            <a:ext cx="4800600"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dirty="0">
                <a:solidFill>
                  <a:schemeClr val="bg1"/>
                </a:solidFill>
              </a:rPr>
              <a:t>OFFICIAL (CLOSED) / SENSTITIVE HIGH (WHEN FILLED)</a:t>
            </a:r>
          </a:p>
        </p:txBody>
      </p:sp>
    </p:spTree>
    <p:extLst>
      <p:ext uri="{BB962C8B-B14F-4D97-AF65-F5344CB8AC3E}">
        <p14:creationId xmlns:p14="http://schemas.microsoft.com/office/powerpoint/2010/main" val="100955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061277A-C5E6-6551-9E0C-E5982E115EA7}"/>
              </a:ext>
            </a:extLst>
          </p:cNvPr>
          <p:cNvSpPr>
            <a:spLocks noGrp="1"/>
          </p:cNvSpPr>
          <p:nvPr>
            <p:ph type="ctrTitle"/>
          </p:nvPr>
        </p:nvSpPr>
        <p:spPr>
          <a:xfrm>
            <a:off x="847705" y="1708032"/>
            <a:ext cx="9210695" cy="2198679"/>
          </a:xfrm>
        </p:spPr>
        <p:txBody>
          <a:bodyPr/>
          <a:lstStyle/>
          <a:p>
            <a:r>
              <a:rPr lang="en-US" sz="2800" dirty="0"/>
              <a:t>Please submit this set of presentation slides</a:t>
            </a:r>
            <a:br>
              <a:rPr lang="en-US" sz="2800" dirty="0"/>
            </a:br>
            <a:r>
              <a:rPr lang="en-US" sz="2800" dirty="0"/>
              <a:t>together with the completed full proposal</a:t>
            </a:r>
            <a:br>
              <a:rPr lang="en-US" sz="2800" dirty="0"/>
            </a:br>
            <a:br>
              <a:rPr lang="en-US" sz="2800" dirty="0"/>
            </a:br>
            <a:r>
              <a:rPr lang="en-US" sz="2800" dirty="0" err="1"/>
              <a:t>Programmes</a:t>
            </a:r>
            <a:r>
              <a:rPr lang="en-US" sz="2800" dirty="0"/>
              <a:t> requesting ≥$10M must submit a landscape scan report, and set up a </a:t>
            </a:r>
            <a:br>
              <a:rPr lang="en-US" sz="2800" dirty="0"/>
            </a:br>
            <a:r>
              <a:rPr lang="en-US" sz="2800" dirty="0"/>
              <a:t>Scientific Advisory Board (SAB)</a:t>
            </a:r>
            <a:endParaRPr lang="en-SG" sz="2800" dirty="0"/>
          </a:p>
        </p:txBody>
      </p:sp>
      <p:sp>
        <p:nvSpPr>
          <p:cNvPr id="11" name="Text Placeholder 5">
            <a:extLst>
              <a:ext uri="{FF2B5EF4-FFF2-40B4-BE49-F238E27FC236}">
                <a16:creationId xmlns:a16="http://schemas.microsoft.com/office/drawing/2014/main" id="{035B0390-C797-5BD4-E48E-15CBB43291B7}"/>
              </a:ext>
            </a:extLst>
          </p:cNvPr>
          <p:cNvSpPr>
            <a:spLocks noGrp="1"/>
          </p:cNvSpPr>
          <p:nvPr>
            <p:ph type="body" sz="quarter" idx="63"/>
          </p:nvPr>
        </p:nvSpPr>
        <p:spPr>
          <a:xfrm>
            <a:off x="1663700"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4021837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09D052D0-297B-DDFD-4941-1EBC5CA92803}"/>
              </a:ext>
            </a:extLst>
          </p:cNvPr>
          <p:cNvSpPr>
            <a:spLocks noGrp="1"/>
          </p:cNvSpPr>
          <p:nvPr>
            <p:ph type="body" sz="quarter" idx="36"/>
          </p:nvPr>
        </p:nvSpPr>
        <p:spPr>
          <a:xfrm>
            <a:off x="639220" y="1203452"/>
            <a:ext cx="10913562" cy="4800000"/>
          </a:xfrm>
        </p:spPr>
        <p:txBody>
          <a:bodyPr/>
          <a:lstStyle/>
          <a:p>
            <a:pPr lvl="0"/>
            <a:r>
              <a:rPr 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Please indicate how the proposed </a:t>
            </a:r>
            <a:r>
              <a:rPr lang="en-US" dirty="0" err="1">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programme</a:t>
            </a:r>
            <a:r>
              <a:rPr 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a:t>
            </a:r>
          </a:p>
          <a:p>
            <a:pPr lvl="1"/>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Addresses a major trend, capability gap and/or driver of change that could impact the HHP Industry</a:t>
            </a:r>
          </a:p>
          <a:p>
            <a:pPr lvl="1"/>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Is </a:t>
            </a:r>
            <a:r>
              <a:rPr lang="en-US" sz="2000" b="1" u="sng"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differentiated</a:t>
            </a:r>
            <a:r>
              <a:rPr lang="en-US" sz="2000" b="1"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from related </a:t>
            </a:r>
            <a:r>
              <a:rPr lang="en-US" sz="2000" dirty="0" err="1">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programmes</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in the Asia Pacific and/or globally</a:t>
            </a:r>
          </a:p>
          <a:p>
            <a:pPr lvl="1"/>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Could </a:t>
            </a:r>
            <a:r>
              <a:rPr lang="en-US" sz="2000" b="1" u="sng"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enhance the attractiveness of Singapore</a:t>
            </a:r>
            <a:r>
              <a:rPr lang="en-US" sz="2000"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 as an R&amp;D location for the HHP Industry  </a:t>
            </a:r>
          </a:p>
          <a:p>
            <a:endParaRPr lang="en-US" alt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endParaRPr>
          </a:p>
          <a:p>
            <a:r>
              <a:rPr lang="en-US" altLang="en-US" dirty="0">
                <a:solidFill>
                  <a:schemeClr val="bg1">
                    <a:lumMod val="65000"/>
                  </a:schemeClr>
                </a:solidFill>
                <a:latin typeface="Open Sans" panose="020B0606030504020204" pitchFamily="34" charset="0"/>
                <a:ea typeface="Open Sans" panose="020B0606030504020204" pitchFamily="34" charset="0"/>
                <a:cs typeface="Open Sans" panose="020B0606030504020204" pitchFamily="34" charset="0"/>
              </a:rPr>
              <a:t>Please limit entry to 1 slide </a:t>
            </a:r>
          </a:p>
          <a:p>
            <a:endParaRPr lang="en-SG" sz="2800" dirty="0"/>
          </a:p>
        </p:txBody>
      </p:sp>
      <p:sp>
        <p:nvSpPr>
          <p:cNvPr id="7" name="Text Placeholder 6">
            <a:extLst>
              <a:ext uri="{FF2B5EF4-FFF2-40B4-BE49-F238E27FC236}">
                <a16:creationId xmlns:a16="http://schemas.microsoft.com/office/drawing/2014/main" id="{DD9F119F-3D47-7712-9090-F3C52452F470}"/>
              </a:ext>
            </a:extLst>
          </p:cNvPr>
          <p:cNvSpPr>
            <a:spLocks noGrp="1"/>
          </p:cNvSpPr>
          <p:nvPr>
            <p:ph type="body" sz="quarter" idx="64"/>
          </p:nvPr>
        </p:nvSpPr>
        <p:spPr/>
        <p:txBody>
          <a:bodyPr/>
          <a:lstStyle/>
          <a:p>
            <a:r>
              <a:rPr lang="en-SG" dirty="0"/>
              <a:t>Key Objectives and Description of Proposed Programme</a:t>
            </a:r>
          </a:p>
        </p:txBody>
      </p:sp>
      <p:sp>
        <p:nvSpPr>
          <p:cNvPr id="6" name="Text Placeholder 5">
            <a:extLst>
              <a:ext uri="{FF2B5EF4-FFF2-40B4-BE49-F238E27FC236}">
                <a16:creationId xmlns:a16="http://schemas.microsoft.com/office/drawing/2014/main" id="{C178D3D5-7720-D957-D40E-96CA89211691}"/>
              </a:ext>
            </a:extLst>
          </p:cNvPr>
          <p:cNvSpPr>
            <a:spLocks noGrp="1"/>
          </p:cNvSpPr>
          <p:nvPr>
            <p:ph type="body" sz="quarter" idx="63"/>
          </p:nvPr>
        </p:nvSpPr>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35123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C951A6-0E25-8BD9-4141-EA865EB1EDF5}"/>
              </a:ext>
            </a:extLst>
          </p:cNvPr>
          <p:cNvSpPr>
            <a:spLocks noGrp="1"/>
          </p:cNvSpPr>
          <p:nvPr>
            <p:ph type="body" sz="quarter" idx="36"/>
          </p:nvPr>
        </p:nvSpPr>
        <p:spPr>
          <a:xfrm>
            <a:off x="639219" y="1203452"/>
            <a:ext cx="10913562" cy="4800000"/>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If this proposal is seeking </a:t>
            </a:r>
            <a:r>
              <a:rPr kumimoji="0" lang="en-US" b="0" i="0" u="sng"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renewal of funding</a:t>
            </a:r>
            <a:r>
              <a:rPr kumimoji="0" 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for an </a:t>
            </a:r>
            <a:r>
              <a:rPr kumimoji="0" lang="en-US" b="0" i="0" u="sng"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existing </a:t>
            </a:r>
            <a:r>
              <a:rPr kumimoji="0" lang="en-US" b="0" i="0" u="sng"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supported in RIE 2020:</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Provide a short summary and update of the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to date, including the source(s) of funding, amount awarded and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utilised</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to date</a:t>
            </a:r>
            <a:endParaRPr kumimoji="0" lang="en-SG"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Highlight the key achievements of the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to date, including no, of publications, </a:t>
            </a:r>
            <a:r>
              <a:rPr kumimoji="0" 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commercialisation</a:t>
            </a:r>
            <a:r>
              <a:rPr kumimoji="0" 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outcomes (patents, licenses, spin-offs), companies engaged, no. of industry projects, industry revenue and industry R&amp;D spending (IRS).</a:t>
            </a:r>
            <a:endParaRPr kumimoji="0" lang="en-SG"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limit entry to 1 slide</a:t>
            </a:r>
          </a:p>
          <a:p>
            <a:endParaRPr lang="en-SG" sz="2800" dirty="0"/>
          </a:p>
        </p:txBody>
      </p:sp>
      <p:sp>
        <p:nvSpPr>
          <p:cNvPr id="3" name="Text Placeholder 2">
            <a:extLst>
              <a:ext uri="{FF2B5EF4-FFF2-40B4-BE49-F238E27FC236}">
                <a16:creationId xmlns:a16="http://schemas.microsoft.com/office/drawing/2014/main" id="{0FBB5EDD-73AE-15BF-F7A7-EDF511AEF849}"/>
              </a:ext>
            </a:extLst>
          </p:cNvPr>
          <p:cNvSpPr>
            <a:spLocks noGrp="1"/>
          </p:cNvSpPr>
          <p:nvPr>
            <p:ph type="body" sz="quarter" idx="64"/>
          </p:nvPr>
        </p:nvSpPr>
        <p:spPr/>
        <p:txBody>
          <a:bodyPr/>
          <a:lstStyle/>
          <a:p>
            <a:r>
              <a:rPr lang="en-SG" dirty="0"/>
              <a:t>Key Objectives and Description of Proposed Programme</a:t>
            </a:r>
          </a:p>
        </p:txBody>
      </p:sp>
      <p:sp>
        <p:nvSpPr>
          <p:cNvPr id="6" name="Text Placeholder 5">
            <a:extLst>
              <a:ext uri="{FF2B5EF4-FFF2-40B4-BE49-F238E27FC236}">
                <a16:creationId xmlns:a16="http://schemas.microsoft.com/office/drawing/2014/main" id="{30CB38E7-C1A9-D73C-8AB3-7FE6D1519DDF}"/>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1805215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0132011-0418-3E1D-3D3D-7A50A7EE51AD}"/>
              </a:ext>
            </a:extLst>
          </p:cNvPr>
          <p:cNvSpPr>
            <a:spLocks noGrp="1"/>
          </p:cNvSpPr>
          <p:nvPr>
            <p:ph type="body" sz="quarter" idx="36"/>
          </p:nvPr>
        </p:nvSpPr>
        <p:spPr>
          <a:xfrm>
            <a:off x="639218" y="1203452"/>
            <a:ext cx="10913563" cy="4800000"/>
          </a:xfrm>
        </p:spPr>
        <p:txBody>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outline the proposed implementation plan, including: </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Research approach and deliverables, specifying any aspects that are novel or differentiated</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Key process and steps (including business and industry engagement plans) in achieving the research objectives, milestones and KPIs</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Team members’ contribution to the proposed </a:t>
            </a:r>
            <a:r>
              <a:rPr kumimoji="0" lang="en-US" alt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22860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2000"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Programmes</a:t>
            </a: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requesting ≥S$10M (including overheads) must:</a:t>
            </a:r>
          </a:p>
          <a:p>
            <a:pPr marL="450850" marR="0" lvl="1" indent="-268288"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Perform a landscape scan by engaging industry/scientific experts and include the report together with this proposal.</a:t>
            </a:r>
          </a:p>
          <a:p>
            <a:pPr marL="450850" marR="0" lvl="1" indent="-268288"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List the names and credentials of their proposed Scientific Advisory Board (SAB) members.</a:t>
            </a:r>
          </a:p>
          <a:p>
            <a:pPr marL="457200" marR="0" lvl="1" indent="-2286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342900" marR="0" lvl="1" indent="-342900" algn="l" defTabSz="914400" rtl="0" eaLnBrk="1" fontAlgn="auto" latinLnBrk="0" hangingPunct="1">
              <a:lnSpc>
                <a:spcPct val="100000"/>
              </a:lnSpc>
              <a:spcBef>
                <a:spcPct val="20000"/>
              </a:spcBef>
              <a:spcAft>
                <a:spcPts val="0"/>
              </a:spcAft>
              <a:buClrTx/>
              <a:buSzTx/>
              <a:buFont typeface="Arial"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limit entry to no more than 2 slides</a:t>
            </a:r>
          </a:p>
          <a:p>
            <a:endParaRPr lang="en-SG" sz="2800" dirty="0"/>
          </a:p>
        </p:txBody>
      </p:sp>
      <p:sp>
        <p:nvSpPr>
          <p:cNvPr id="3" name="Text Placeholder 2">
            <a:extLst>
              <a:ext uri="{FF2B5EF4-FFF2-40B4-BE49-F238E27FC236}">
                <a16:creationId xmlns:a16="http://schemas.microsoft.com/office/drawing/2014/main" id="{66DB624A-6925-112A-3C54-50948D5A69F1}"/>
              </a:ext>
            </a:extLst>
          </p:cNvPr>
          <p:cNvSpPr>
            <a:spLocks noGrp="1"/>
          </p:cNvSpPr>
          <p:nvPr>
            <p:ph type="body" sz="quarter" idx="64"/>
          </p:nvPr>
        </p:nvSpPr>
        <p:spPr/>
        <p:txBody>
          <a:bodyPr/>
          <a:lstStyle/>
          <a:p>
            <a:r>
              <a:rPr lang="en-US" altLang="en-US" dirty="0"/>
              <a:t>Implementation Plan</a:t>
            </a:r>
            <a:endParaRPr lang="en-SG" dirty="0"/>
          </a:p>
        </p:txBody>
      </p:sp>
      <p:sp>
        <p:nvSpPr>
          <p:cNvPr id="6" name="Text Placeholder 5">
            <a:extLst>
              <a:ext uri="{FF2B5EF4-FFF2-40B4-BE49-F238E27FC236}">
                <a16:creationId xmlns:a16="http://schemas.microsoft.com/office/drawing/2014/main" id="{4F09E09A-7232-0A0C-E017-9FAAAD5597DB}"/>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638984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3FEA637-4790-02BC-F32A-AAAD2BA74BA1}"/>
              </a:ext>
            </a:extLst>
          </p:cNvPr>
          <p:cNvSpPr>
            <a:spLocks noGrp="1"/>
          </p:cNvSpPr>
          <p:nvPr>
            <p:ph type="body" sz="quarter" idx="36"/>
          </p:nvPr>
        </p:nvSpPr>
        <p:spPr>
          <a:xfrm>
            <a:off x="628335" y="1203452"/>
            <a:ext cx="10924446" cy="4800000"/>
          </a:xfrm>
        </p:spPr>
        <p:txBody>
          <a:bodyPr/>
          <a:lstStyle/>
          <a:p>
            <a:pPr marL="0" marR="0" lvl="0" indent="0" algn="l" defTabSz="914400" rtl="0" eaLnBrk="1" fontAlgn="auto" latinLnBrk="0" hangingPunct="1">
              <a:lnSpc>
                <a:spcPct val="100000"/>
              </a:lnSpc>
              <a:spcBef>
                <a:spcPts val="0"/>
              </a:spcBef>
              <a:spcAft>
                <a:spcPts val="600"/>
              </a:spcAft>
              <a:buClrTx/>
              <a:buSzTx/>
              <a:buFont typeface="Arial" pitchFamily="34" charset="0"/>
              <a:buNone/>
              <a:tabLst/>
              <a:defRPr/>
            </a:pP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Describe the value capture pathway and articulate the potential industry development outcomes of the proposed </a:t>
            </a:r>
            <a:r>
              <a:rPr kumimoji="0" lang="en-US" altLang="en-US" b="0" i="0" u="none" strike="noStrike" kern="1200" cap="none" spc="0" normalizeH="0" baseline="0" noProof="0" dirty="0" err="1">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programme</a:t>
            </a:r>
            <a:r>
              <a:rPr kumimoji="0" lang="en-US" altLang="en-US"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 using one or more of the following constructs: </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Attract new R&amp;D investments to Singapore by international and/or local companies (name company, where applicable)</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Transform existing HHP industry and companies in Singapore to maintain global competitiveness</a:t>
            </a:r>
          </a:p>
          <a:p>
            <a:pPr marL="2514600" marR="0" lvl="5" indent="-2286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Create new industry segment and businesses, or drive top line growth for companies in Singapore </a:t>
            </a:r>
          </a:p>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1"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altLang="en-US" sz="2000" b="0" i="0" u="none" strike="noStrike" kern="1200" cap="none" spc="0" normalizeH="0" baseline="0" noProof="0" dirty="0">
                <a:ln>
                  <a:noFill/>
                </a:ln>
                <a:solidFill>
                  <a:prstClr val="white">
                    <a:lumMod val="65000"/>
                  </a:prstClr>
                </a:solidFill>
                <a:effectLst/>
                <a:uLnTx/>
                <a:uFillTx/>
                <a:latin typeface="Open Sans" panose="020B0606030504020204" pitchFamily="34" charset="0"/>
                <a:ea typeface="Open Sans" panose="020B0606030504020204" pitchFamily="34" charset="0"/>
                <a:cs typeface="Open Sans" panose="020B0606030504020204" pitchFamily="34" charset="0"/>
              </a:rPr>
              <a:t>Please limit entry to 1 slide</a:t>
            </a:r>
          </a:p>
          <a:p>
            <a:endParaRPr lang="en-SG" dirty="0"/>
          </a:p>
          <a:p>
            <a:endParaRPr lang="en-SG" dirty="0"/>
          </a:p>
        </p:txBody>
      </p:sp>
      <p:sp>
        <p:nvSpPr>
          <p:cNvPr id="3" name="Text Placeholder 2">
            <a:extLst>
              <a:ext uri="{FF2B5EF4-FFF2-40B4-BE49-F238E27FC236}">
                <a16:creationId xmlns:a16="http://schemas.microsoft.com/office/drawing/2014/main" id="{946924A8-F31E-4C5D-2F70-73D4A27BEE92}"/>
              </a:ext>
            </a:extLst>
          </p:cNvPr>
          <p:cNvSpPr>
            <a:spLocks noGrp="1"/>
          </p:cNvSpPr>
          <p:nvPr>
            <p:ph type="body" sz="quarter" idx="64"/>
          </p:nvPr>
        </p:nvSpPr>
        <p:spPr>
          <a:xfrm>
            <a:off x="628335" y="162372"/>
            <a:ext cx="11360468" cy="515096"/>
          </a:xfrm>
        </p:spPr>
        <p:txBody>
          <a:bodyPr/>
          <a:lstStyle/>
          <a:p>
            <a:r>
              <a:rPr lang="en-SG" altLang="en-US" dirty="0"/>
              <a:t>Potential Impact for Industry Development and Value Capture for Singapore</a:t>
            </a:r>
            <a:endParaRPr lang="en-SG" dirty="0"/>
          </a:p>
        </p:txBody>
      </p:sp>
      <p:grpSp>
        <p:nvGrpSpPr>
          <p:cNvPr id="8" name="Group 7">
            <a:extLst>
              <a:ext uri="{FF2B5EF4-FFF2-40B4-BE49-F238E27FC236}">
                <a16:creationId xmlns:a16="http://schemas.microsoft.com/office/drawing/2014/main" id="{88766CC3-CA8E-B1C6-1F7C-03BB21EE1E73}"/>
              </a:ext>
            </a:extLst>
          </p:cNvPr>
          <p:cNvGrpSpPr/>
          <p:nvPr/>
        </p:nvGrpSpPr>
        <p:grpSpPr>
          <a:xfrm>
            <a:off x="1191049" y="2506762"/>
            <a:ext cx="1740231" cy="400110"/>
            <a:chOff x="2867134" y="2806204"/>
            <a:chExt cx="1740231" cy="400110"/>
          </a:xfrm>
        </p:grpSpPr>
        <p:sp>
          <p:nvSpPr>
            <p:cNvPr id="9" name="TextBox 8">
              <a:extLst>
                <a:ext uri="{FF2B5EF4-FFF2-40B4-BE49-F238E27FC236}">
                  <a16:creationId xmlns:a16="http://schemas.microsoft.com/office/drawing/2014/main" id="{82D6071B-7203-5E21-E137-FBDAD61D4A66}"/>
                </a:ext>
              </a:extLst>
            </p:cNvPr>
            <p:cNvSpPr txBox="1"/>
            <p:nvPr/>
          </p:nvSpPr>
          <p:spPr>
            <a:xfrm>
              <a:off x="3116265" y="2806204"/>
              <a:ext cx="1491100" cy="400110"/>
            </a:xfrm>
            <a:prstGeom prst="rect">
              <a:avLst/>
            </a:prstGeom>
            <a:noFill/>
          </p:spPr>
          <p:txBody>
            <a:bodyPr wrap="square" rtlCol="0">
              <a:spAutoFit/>
            </a:bodyPr>
            <a:lstStyle/>
            <a:p>
              <a:r>
                <a:rPr lang="en-US" sz="2000" dirty="0">
                  <a:solidFill>
                    <a:srgbClr val="0066FF"/>
                  </a:solidFill>
                  <a:latin typeface="+mj-lt"/>
                  <a:cs typeface="Arial" panose="020B0604020202020204" pitchFamily="34" charset="0"/>
                </a:rPr>
                <a:t>Transform</a:t>
              </a:r>
              <a:endParaRPr lang="en-SG" sz="2000" dirty="0">
                <a:latin typeface="+mj-lt"/>
                <a:cs typeface="Arial" panose="020B0604020202020204" pitchFamily="34" charset="0"/>
              </a:endParaRPr>
            </a:p>
          </p:txBody>
        </p:sp>
        <p:grpSp>
          <p:nvGrpSpPr>
            <p:cNvPr id="10" name="Group 9">
              <a:extLst>
                <a:ext uri="{FF2B5EF4-FFF2-40B4-BE49-F238E27FC236}">
                  <a16:creationId xmlns:a16="http://schemas.microsoft.com/office/drawing/2014/main" id="{721713DE-1025-4E62-BEC4-808076941946}"/>
                </a:ext>
              </a:extLst>
            </p:cNvPr>
            <p:cNvGrpSpPr/>
            <p:nvPr/>
          </p:nvGrpSpPr>
          <p:grpSpPr>
            <a:xfrm>
              <a:off x="2867134" y="2870450"/>
              <a:ext cx="287398" cy="244433"/>
              <a:chOff x="3793205" y="2507784"/>
              <a:chExt cx="474545" cy="463026"/>
            </a:xfrm>
          </p:grpSpPr>
          <p:pic>
            <p:nvPicPr>
              <p:cNvPr id="11" name="pasted-image-filtered.png">
                <a:extLst>
                  <a:ext uri="{FF2B5EF4-FFF2-40B4-BE49-F238E27FC236}">
                    <a16:creationId xmlns:a16="http://schemas.microsoft.com/office/drawing/2014/main" id="{4A016683-B967-F162-BC67-531EF52D25CD}"/>
                  </a:ext>
                </a:extLst>
              </p:cNvPr>
              <p:cNvPicPr>
                <a:picLocks noChangeAspect="1" noChangeArrowheads="1"/>
              </p:cNvPicPr>
              <p:nvPr/>
            </p:nvPicPr>
            <p:blipFill>
              <a:blip r:embed="rId2" cstate="print">
                <a:duotone>
                  <a:prstClr val="black"/>
                  <a:srgbClr val="0066FF">
                    <a:tint val="45000"/>
                    <a:satMod val="400000"/>
                  </a:srgbClr>
                </a:duotone>
                <a:extLst>
                  <a:ext uri="{BEBA8EAE-BF5A-486C-A8C5-ECC9F3942E4B}">
                    <a14:imgProps xmlns:a14="http://schemas.microsoft.com/office/drawing/2010/main">
                      <a14:imgLayer r:embed="rId3">
                        <a14:imgEffect>
                          <a14:backgroundRemoval t="10000" b="90000" l="10000" r="90000">
                            <a14:backgroundMark x1="37736" y1="48246" x2="37736" y2="48246"/>
                          </a14:backgroundRemoval>
                        </a14:imgEffect>
                        <a14:imgEffect>
                          <a14:sharpenSoften amount="50000"/>
                        </a14:imgEffect>
                        <a14:imgEffect>
                          <a14:colorTemperature colorTemp="11200"/>
                        </a14:imgEffect>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rot="16200000">
                <a:off x="3810910" y="2490079"/>
                <a:ext cx="439135" cy="474545"/>
              </a:xfrm>
              <a:prstGeom prst="rect">
                <a:avLst/>
              </a:prstGeom>
              <a:noFill/>
              <a:ln w="12700">
                <a:noFill/>
                <a:miter lim="400000"/>
                <a:headEnd/>
                <a:tailEnd/>
              </a:ln>
              <a:extLst>
                <a:ext uri="{909E8E84-426E-40DD-AFC4-6F175D3DCCD1}">
                  <a14:hiddenFill xmlns:a14="http://schemas.microsoft.com/office/drawing/2010/main">
                    <a:solidFill>
                      <a:srgbClr val="FFFFFF"/>
                    </a:solidFill>
                  </a14:hiddenFill>
                </a:ext>
              </a:extLst>
            </p:spPr>
          </p:pic>
          <p:sp>
            <p:nvSpPr>
              <p:cNvPr id="12" name="Shape 122">
                <a:extLst>
                  <a:ext uri="{FF2B5EF4-FFF2-40B4-BE49-F238E27FC236}">
                    <a16:creationId xmlns:a16="http://schemas.microsoft.com/office/drawing/2014/main" id="{EC3A8E3C-24A4-22A2-D36F-3F158F6FDB8C}"/>
                  </a:ext>
                </a:extLst>
              </p:cNvPr>
              <p:cNvSpPr/>
              <p:nvPr/>
            </p:nvSpPr>
            <p:spPr bwMode="auto">
              <a:xfrm>
                <a:off x="3811232" y="2535019"/>
                <a:ext cx="435789" cy="435791"/>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0066FF"/>
                </a:solidFill>
                <a:miter lim="400000"/>
              </a:ln>
            </p:spPr>
            <p:txBody>
              <a:bodyPr lIns="0" tIns="0" rIns="0" bIns="0" anchor="ctr"/>
              <a:lstStyle/>
              <a:p>
                <a:pPr>
                  <a:defRPr>
                    <a:solidFill>
                      <a:srgbClr val="FFFFFF"/>
                    </a:solidFill>
                  </a:defRPr>
                </a:pPr>
                <a:endParaRPr sz="2000">
                  <a:solidFill>
                    <a:schemeClr val="tx1">
                      <a:lumMod val="65000"/>
                      <a:lumOff val="35000"/>
                    </a:schemeClr>
                  </a:solidFill>
                  <a:latin typeface="+mj-lt"/>
                </a:endParaRPr>
              </a:p>
            </p:txBody>
          </p:sp>
        </p:grpSp>
      </p:grpSp>
      <p:grpSp>
        <p:nvGrpSpPr>
          <p:cNvPr id="13" name="Group 12">
            <a:extLst>
              <a:ext uri="{FF2B5EF4-FFF2-40B4-BE49-F238E27FC236}">
                <a16:creationId xmlns:a16="http://schemas.microsoft.com/office/drawing/2014/main" id="{0B0D158B-8E38-C2BC-B7F8-8A123DD93E68}"/>
              </a:ext>
            </a:extLst>
          </p:cNvPr>
          <p:cNvGrpSpPr/>
          <p:nvPr/>
        </p:nvGrpSpPr>
        <p:grpSpPr>
          <a:xfrm>
            <a:off x="1201967" y="3203342"/>
            <a:ext cx="1232439" cy="400110"/>
            <a:chOff x="6569985" y="5037456"/>
            <a:chExt cx="1777846" cy="617972"/>
          </a:xfrm>
        </p:grpSpPr>
        <p:sp>
          <p:nvSpPr>
            <p:cNvPr id="14" name="TextBox 13">
              <a:extLst>
                <a:ext uri="{FF2B5EF4-FFF2-40B4-BE49-F238E27FC236}">
                  <a16:creationId xmlns:a16="http://schemas.microsoft.com/office/drawing/2014/main" id="{31C0901B-31C6-02C7-E860-C2D06CD61239}"/>
                </a:ext>
              </a:extLst>
            </p:cNvPr>
            <p:cNvSpPr txBox="1"/>
            <p:nvPr/>
          </p:nvSpPr>
          <p:spPr>
            <a:xfrm>
              <a:off x="6953453" y="5037456"/>
              <a:ext cx="1394378" cy="617972"/>
            </a:xfrm>
            <a:prstGeom prst="rect">
              <a:avLst/>
            </a:prstGeom>
            <a:noFill/>
          </p:spPr>
          <p:txBody>
            <a:bodyPr wrap="none" rtlCol="0">
              <a:spAutoFit/>
            </a:bodyPr>
            <a:lstStyle/>
            <a:p>
              <a:r>
                <a:rPr lang="en-US" sz="2000" dirty="0">
                  <a:solidFill>
                    <a:srgbClr val="00B050"/>
                  </a:solidFill>
                  <a:latin typeface="+mj-lt"/>
                  <a:cs typeface="Arial" panose="020B0604020202020204" pitchFamily="34" charset="0"/>
                </a:rPr>
                <a:t>Create</a:t>
              </a:r>
              <a:endParaRPr lang="en-SG" sz="2000" dirty="0">
                <a:latin typeface="+mj-lt"/>
                <a:cs typeface="Arial" panose="020B0604020202020204" pitchFamily="34" charset="0"/>
              </a:endParaRPr>
            </a:p>
          </p:txBody>
        </p:sp>
        <p:grpSp>
          <p:nvGrpSpPr>
            <p:cNvPr id="15" name="Group 14">
              <a:extLst>
                <a:ext uri="{FF2B5EF4-FFF2-40B4-BE49-F238E27FC236}">
                  <a16:creationId xmlns:a16="http://schemas.microsoft.com/office/drawing/2014/main" id="{379DE627-C927-7EFE-5C8F-514669D0B28E}"/>
                </a:ext>
              </a:extLst>
            </p:cNvPr>
            <p:cNvGrpSpPr/>
            <p:nvPr/>
          </p:nvGrpSpPr>
          <p:grpSpPr>
            <a:xfrm>
              <a:off x="6569985" y="5102946"/>
              <a:ext cx="421840" cy="422289"/>
              <a:chOff x="757693" y="5199283"/>
              <a:chExt cx="1409700" cy="1411200"/>
            </a:xfrm>
          </p:grpSpPr>
          <p:sp>
            <p:nvSpPr>
              <p:cNvPr id="16" name="Shape 124">
                <a:extLst>
                  <a:ext uri="{FF2B5EF4-FFF2-40B4-BE49-F238E27FC236}">
                    <a16:creationId xmlns:a16="http://schemas.microsoft.com/office/drawing/2014/main" id="{99CF443E-707B-1E70-F42D-88D9D3AD1DA3}"/>
                  </a:ext>
                </a:extLst>
              </p:cNvPr>
              <p:cNvSpPr/>
              <p:nvPr/>
            </p:nvSpPr>
            <p:spPr bwMode="auto">
              <a:xfrm>
                <a:off x="757693" y="5199283"/>
                <a:ext cx="1409700" cy="14112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00B050"/>
                </a:solidFill>
                <a:miter lim="400000"/>
              </a:ln>
            </p:spPr>
            <p:txBody>
              <a:bodyPr lIns="0" tIns="0" rIns="0" bIns="0" anchor="ctr"/>
              <a:lstStyle/>
              <a:p>
                <a:pPr>
                  <a:defRPr>
                    <a:solidFill>
                      <a:srgbClr val="FFFFFF"/>
                    </a:solidFill>
                  </a:defRPr>
                </a:pPr>
                <a:endParaRPr sz="2000">
                  <a:solidFill>
                    <a:schemeClr val="tx1">
                      <a:lumMod val="65000"/>
                      <a:lumOff val="35000"/>
                    </a:schemeClr>
                  </a:solidFill>
                  <a:latin typeface="+mj-lt"/>
                </a:endParaRPr>
              </a:p>
            </p:txBody>
          </p:sp>
          <p:pic>
            <p:nvPicPr>
              <p:cNvPr id="17" name="pasted-image-filtered.png">
                <a:extLst>
                  <a:ext uri="{FF2B5EF4-FFF2-40B4-BE49-F238E27FC236}">
                    <a16:creationId xmlns:a16="http://schemas.microsoft.com/office/drawing/2014/main" id="{0F4D9C6F-0E59-6D29-870B-363916FCDEA8}"/>
                  </a:ext>
                </a:extLst>
              </p:cNvPr>
              <p:cNvPicPr>
                <a:picLocks noChangeAspect="1" noChangeArrowheads="1"/>
              </p:cNvPicPr>
              <p:nvPr/>
            </p:nvPicPr>
            <p:blipFill>
              <a:blip r:embed="rId4" cstate="print">
                <a:duotone>
                  <a:prstClr val="black"/>
                  <a:schemeClr val="accent6">
                    <a:tint val="45000"/>
                    <a:satMod val="400000"/>
                  </a:schemeClr>
                </a:duotone>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1025857" y="5606228"/>
                <a:ext cx="873372" cy="752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grpSp>
      </p:grpSp>
      <p:grpSp>
        <p:nvGrpSpPr>
          <p:cNvPr id="18" name="Group 17">
            <a:extLst>
              <a:ext uri="{FF2B5EF4-FFF2-40B4-BE49-F238E27FC236}">
                <a16:creationId xmlns:a16="http://schemas.microsoft.com/office/drawing/2014/main" id="{34D968CD-3F04-19C5-B579-9B2AE72300F9}"/>
              </a:ext>
            </a:extLst>
          </p:cNvPr>
          <p:cNvGrpSpPr/>
          <p:nvPr/>
        </p:nvGrpSpPr>
        <p:grpSpPr>
          <a:xfrm>
            <a:off x="1191049" y="1907905"/>
            <a:ext cx="1223826" cy="400110"/>
            <a:chOff x="972371" y="5008909"/>
            <a:chExt cx="2020749" cy="757922"/>
          </a:xfrm>
        </p:grpSpPr>
        <p:pic>
          <p:nvPicPr>
            <p:cNvPr id="19" name="pasted-image-filtered.png">
              <a:extLst>
                <a:ext uri="{FF2B5EF4-FFF2-40B4-BE49-F238E27FC236}">
                  <a16:creationId xmlns:a16="http://schemas.microsoft.com/office/drawing/2014/main" id="{6E3BB637-7D86-C8DE-C327-E78ADD254BEF}"/>
                </a:ext>
              </a:extLst>
            </p:cNvPr>
            <p:cNvPicPr>
              <a:picLocks noChangeAspect="1" noChangeArrowheads="1"/>
            </p:cNvPicPr>
            <p:nvPr/>
          </p:nvPicPr>
          <p:blipFill>
            <a:blip r:embed="rId6" cstate="print">
              <a:duotone>
                <a:prstClr val="black"/>
                <a:srgbClr val="FF0000">
                  <a:tint val="45000"/>
                  <a:satMod val="400000"/>
                </a:srgbClr>
              </a:duotone>
              <a:extLst>
                <a:ext uri="{BEBA8EAE-BF5A-486C-A8C5-ECC9F3942E4B}">
                  <a14:imgProps xmlns:a14="http://schemas.microsoft.com/office/drawing/2010/main">
                    <a14:imgLayer r:embed="rId7">
                      <a14:imgEffect>
                        <a14:backgroundRemoval t="1429" b="100000" l="0" r="97143">
                          <a14:foregroundMark x1="55714" y1="94286" x2="55714" y2="94286"/>
                        </a14:backgroundRemoval>
                      </a14:imgEffect>
                      <a14:imgEffect>
                        <a14:sharpenSoften amount="-50000"/>
                      </a14:imgEffect>
                      <a14:imgEffect>
                        <a14:brightnessContrast bright="20000" contrast="40000"/>
                      </a14:imgEffect>
                    </a14:imgLayer>
                  </a14:imgProps>
                </a:ext>
                <a:ext uri="{28A0092B-C50C-407E-A947-70E740481C1C}">
                  <a14:useLocalDpi xmlns:a14="http://schemas.microsoft.com/office/drawing/2010/main" val="0"/>
                </a:ext>
              </a:extLst>
            </a:blip>
            <a:srcRect/>
            <a:stretch>
              <a:fillRect/>
            </a:stretch>
          </p:blipFill>
          <p:spPr bwMode="auto">
            <a:xfrm rot="10779108">
              <a:off x="1053783" y="5239745"/>
              <a:ext cx="264766" cy="265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20" name="Shape 120">
              <a:extLst>
                <a:ext uri="{FF2B5EF4-FFF2-40B4-BE49-F238E27FC236}">
                  <a16:creationId xmlns:a16="http://schemas.microsoft.com/office/drawing/2014/main" id="{D5DCFA69-878D-148F-C63E-B5469BCC871C}"/>
                </a:ext>
              </a:extLst>
            </p:cNvPr>
            <p:cNvSpPr/>
            <p:nvPr/>
          </p:nvSpPr>
          <p:spPr>
            <a:xfrm>
              <a:off x="972371" y="5167013"/>
              <a:ext cx="427590" cy="428072"/>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close/>
                </a:path>
              </a:pathLst>
            </a:custGeom>
            <a:noFill/>
            <a:ln w="63500">
              <a:solidFill>
                <a:srgbClr val="A50021"/>
              </a:solidFill>
              <a:miter lim="400000"/>
            </a:ln>
          </p:spPr>
          <p:txBody>
            <a:bodyPr lIns="0" tIns="0" rIns="0" bIns="0" anchor="ctr"/>
            <a:lstStyle/>
            <a:p>
              <a:pPr>
                <a:defRPr>
                  <a:solidFill>
                    <a:srgbClr val="FFFFFF"/>
                  </a:solidFill>
                </a:defRPr>
              </a:pPr>
              <a:endParaRPr sz="2000">
                <a:solidFill>
                  <a:schemeClr val="tx1">
                    <a:lumMod val="65000"/>
                    <a:lumOff val="35000"/>
                  </a:schemeClr>
                </a:solidFill>
                <a:latin typeface="+mj-lt"/>
              </a:endParaRPr>
            </a:p>
          </p:txBody>
        </p:sp>
        <p:sp>
          <p:nvSpPr>
            <p:cNvPr id="21" name="TextBox 20">
              <a:extLst>
                <a:ext uri="{FF2B5EF4-FFF2-40B4-BE49-F238E27FC236}">
                  <a16:creationId xmlns:a16="http://schemas.microsoft.com/office/drawing/2014/main" id="{D8AEC867-14B5-3C32-35CF-698CF3024010}"/>
                </a:ext>
              </a:extLst>
            </p:cNvPr>
            <p:cNvSpPr txBox="1"/>
            <p:nvPr/>
          </p:nvSpPr>
          <p:spPr>
            <a:xfrm>
              <a:off x="1375903" y="5008909"/>
              <a:ext cx="1617217" cy="757922"/>
            </a:xfrm>
            <a:prstGeom prst="rect">
              <a:avLst/>
            </a:prstGeom>
            <a:noFill/>
          </p:spPr>
          <p:txBody>
            <a:bodyPr wrap="none" rtlCol="0">
              <a:spAutoFit/>
            </a:bodyPr>
            <a:lstStyle/>
            <a:p>
              <a:r>
                <a:rPr lang="en-US" sz="2000" dirty="0">
                  <a:solidFill>
                    <a:srgbClr val="A50021"/>
                  </a:solidFill>
                  <a:latin typeface="+mj-lt"/>
                  <a:cs typeface="Arial" panose="020B0604020202020204" pitchFamily="34" charset="0"/>
                </a:rPr>
                <a:t>Attract</a:t>
              </a:r>
              <a:endParaRPr lang="en-SG" sz="2000" dirty="0">
                <a:latin typeface="+mj-lt"/>
                <a:cs typeface="Arial" panose="020B0604020202020204" pitchFamily="34" charset="0"/>
              </a:endParaRPr>
            </a:p>
          </p:txBody>
        </p:sp>
      </p:grpSp>
      <p:sp>
        <p:nvSpPr>
          <p:cNvPr id="22" name="Text Placeholder 5">
            <a:extLst>
              <a:ext uri="{FF2B5EF4-FFF2-40B4-BE49-F238E27FC236}">
                <a16:creationId xmlns:a16="http://schemas.microsoft.com/office/drawing/2014/main" id="{B475F8EC-68D1-A748-E2E5-B405E0ECBE17}"/>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3608354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7C1DDD6-D999-ECAC-4B47-78BAD6A0A0FE}"/>
              </a:ext>
            </a:extLst>
          </p:cNvPr>
          <p:cNvSpPr>
            <a:spLocks noGrp="1"/>
          </p:cNvSpPr>
          <p:nvPr>
            <p:ph type="body" sz="quarter" idx="64"/>
          </p:nvPr>
        </p:nvSpPr>
        <p:spPr/>
        <p:txBody>
          <a:bodyPr/>
          <a:lstStyle/>
          <a:p>
            <a:r>
              <a:rPr lang="en-US" altLang="en-US" dirty="0"/>
              <a:t>Budget Request</a:t>
            </a:r>
            <a:endParaRPr lang="en-SG" dirty="0"/>
          </a:p>
        </p:txBody>
      </p:sp>
      <p:graphicFrame>
        <p:nvGraphicFramePr>
          <p:cNvPr id="6" name="Table 5">
            <a:extLst>
              <a:ext uri="{FF2B5EF4-FFF2-40B4-BE49-F238E27FC236}">
                <a16:creationId xmlns:a16="http://schemas.microsoft.com/office/drawing/2014/main" id="{882CE908-AD5C-A672-B3A8-199A5FFD06B0}"/>
              </a:ext>
            </a:extLst>
          </p:cNvPr>
          <p:cNvGraphicFramePr>
            <a:graphicFrameLocks noGrp="1"/>
          </p:cNvGraphicFramePr>
          <p:nvPr>
            <p:extLst>
              <p:ext uri="{D42A27DB-BD31-4B8C-83A1-F6EECF244321}">
                <p14:modId xmlns:p14="http://schemas.microsoft.com/office/powerpoint/2010/main" val="2772183232"/>
              </p:ext>
            </p:extLst>
          </p:nvPr>
        </p:nvGraphicFramePr>
        <p:xfrm>
          <a:off x="628332" y="1099038"/>
          <a:ext cx="10924449" cy="3970542"/>
        </p:xfrm>
        <a:graphic>
          <a:graphicData uri="http://schemas.openxmlformats.org/drawingml/2006/table">
            <a:tbl>
              <a:tblPr>
                <a:tableStyleId>{5C22544A-7EE6-4342-B048-85BDC9FD1C3A}</a:tableStyleId>
              </a:tblPr>
              <a:tblGrid>
                <a:gridCol w="4129700">
                  <a:extLst>
                    <a:ext uri="{9D8B030D-6E8A-4147-A177-3AD203B41FA5}">
                      <a16:colId xmlns:a16="http://schemas.microsoft.com/office/drawing/2014/main" val="20000"/>
                    </a:ext>
                  </a:extLst>
                </a:gridCol>
                <a:gridCol w="1110808">
                  <a:extLst>
                    <a:ext uri="{9D8B030D-6E8A-4147-A177-3AD203B41FA5}">
                      <a16:colId xmlns:a16="http://schemas.microsoft.com/office/drawing/2014/main" val="20003"/>
                    </a:ext>
                  </a:extLst>
                </a:gridCol>
                <a:gridCol w="1115286">
                  <a:extLst>
                    <a:ext uri="{9D8B030D-6E8A-4147-A177-3AD203B41FA5}">
                      <a16:colId xmlns:a16="http://schemas.microsoft.com/office/drawing/2014/main" val="20004"/>
                    </a:ext>
                  </a:extLst>
                </a:gridCol>
                <a:gridCol w="1182474">
                  <a:extLst>
                    <a:ext uri="{9D8B030D-6E8A-4147-A177-3AD203B41FA5}">
                      <a16:colId xmlns:a16="http://schemas.microsoft.com/office/drawing/2014/main" val="20005"/>
                    </a:ext>
                  </a:extLst>
                </a:gridCol>
                <a:gridCol w="1128727">
                  <a:extLst>
                    <a:ext uri="{9D8B030D-6E8A-4147-A177-3AD203B41FA5}">
                      <a16:colId xmlns:a16="http://schemas.microsoft.com/office/drawing/2014/main" val="20006"/>
                    </a:ext>
                  </a:extLst>
                </a:gridCol>
                <a:gridCol w="1128727">
                  <a:extLst>
                    <a:ext uri="{9D8B030D-6E8A-4147-A177-3AD203B41FA5}">
                      <a16:colId xmlns:a16="http://schemas.microsoft.com/office/drawing/2014/main" val="479881968"/>
                    </a:ext>
                  </a:extLst>
                </a:gridCol>
                <a:gridCol w="1128727">
                  <a:extLst>
                    <a:ext uri="{9D8B030D-6E8A-4147-A177-3AD203B41FA5}">
                      <a16:colId xmlns:a16="http://schemas.microsoft.com/office/drawing/2014/main" val="1839678945"/>
                    </a:ext>
                  </a:extLst>
                </a:gridCol>
              </a:tblGrid>
              <a:tr h="373984">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Vote</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1($)</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2($)</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3($)</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4($)</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Year 5($)</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Total ($)</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rgbClr val="0070C0"/>
                    </a:solidFill>
                  </a:tcPr>
                </a:tc>
                <a:extLst>
                  <a:ext uri="{0D108BD9-81ED-4DB2-BD59-A6C34878D82A}">
                    <a16:rowId xmlns:a16="http://schemas.microsoft.com/office/drawing/2014/main" val="10000"/>
                  </a:ext>
                </a:extLst>
              </a:tr>
              <a:tr h="373984">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Expenses of Manpower (EOM)</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01"/>
                  </a:ext>
                </a:extLst>
              </a:tr>
              <a:tr h="373984">
                <a:tc>
                  <a:txBody>
                    <a:bodyPr/>
                    <a:lstStyle/>
                    <a:p>
                      <a:pPr algn="l"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Other Operating Expenses (OOE)</a:t>
                      </a: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08"/>
                  </a:ext>
                </a:extLst>
              </a:tr>
              <a:tr h="373984">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Equipment</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11"/>
                  </a:ext>
                </a:extLst>
              </a:tr>
              <a:tr h="373984">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Travel</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r>
                        <a:rPr lang="en-US" sz="1600"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0012"/>
                  </a:ext>
                </a:extLst>
              </a:tr>
              <a:tr h="373984">
                <a:tc>
                  <a:txBody>
                    <a:bodyPr/>
                    <a:lstStyle/>
                    <a:p>
                      <a:pPr algn="l" fontAlgn="ctr"/>
                      <a:r>
                        <a:rPr lang="en-US"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Research Scholarship (RS) </a:t>
                      </a: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tc>
                  <a:txBody>
                    <a:bodyPr/>
                    <a:lstStyle/>
                    <a:p>
                      <a:pPr algn="r" fontAlgn="ctr"/>
                      <a:endParaRPr lang="en-SG" sz="1600" b="0"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tc>
                <a:extLst>
                  <a:ext uri="{0D108BD9-81ED-4DB2-BD59-A6C34878D82A}">
                    <a16:rowId xmlns:a16="http://schemas.microsoft.com/office/drawing/2014/main" val="1359575774"/>
                  </a:ext>
                </a:extLst>
              </a:tr>
              <a:tr h="373984">
                <a:tc>
                  <a:txBody>
                    <a:bodyPr/>
                    <a:lstStyle/>
                    <a:p>
                      <a:pPr algn="l"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Total Direct Costs</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r>
                        <a:rPr lang="en-US" sz="1600" b="1" u="none" strike="noStrike"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extLst>
                  <a:ext uri="{0D108BD9-81ED-4DB2-BD59-A6C34878D82A}">
                    <a16:rowId xmlns:a16="http://schemas.microsoft.com/office/drawing/2014/main" val="10014"/>
                  </a:ext>
                </a:extLst>
              </a:tr>
              <a:tr h="959972">
                <a:tc>
                  <a:txBody>
                    <a:bodyPr/>
                    <a:lstStyle/>
                    <a:p>
                      <a:pPr algn="l" fontAlgn="ctr"/>
                      <a:r>
                        <a:rPr lang="en-US"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rPr>
                        <a:t>Overheads (30% of </a:t>
                      </a:r>
                      <a:r>
                        <a:rPr lang="en-US" sz="1600" b="1" i="0"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direct cost except RS budget</a:t>
                      </a:r>
                      <a:r>
                        <a:rPr lang="en-US"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t>
                      </a:r>
                      <a:r>
                        <a:rPr lang="en-US" sz="1600" b="1" i="0"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a:t>
                      </a:r>
                      <a:endParaRPr lang="en-US"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p>
                      <a:pPr algn="l" fontAlgn="ctr"/>
                      <a:r>
                        <a:rPr lang="en-US"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^Overheads do not apply to RS</a:t>
                      </a:r>
                      <a:endParaRPr lang="en-SG" sz="1600" b="1" i="1" u="none" strike="noStrike"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tc>
                  <a:txBody>
                    <a:bodyPr/>
                    <a:lstStyle/>
                    <a:p>
                      <a:pPr algn="r" fontAlgn="ctr"/>
                      <a:endParaRPr lang="en-SG" sz="1600" b="1" i="0" u="none" strike="noStrike" dirty="0">
                        <a:solidFill>
                          <a:srgbClr val="000000"/>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bg1">
                        <a:lumMod val="75000"/>
                      </a:schemeClr>
                    </a:solidFill>
                  </a:tcPr>
                </a:tc>
                <a:extLst>
                  <a:ext uri="{0D108BD9-81ED-4DB2-BD59-A6C34878D82A}">
                    <a16:rowId xmlns:a16="http://schemas.microsoft.com/office/drawing/2014/main" val="10016"/>
                  </a:ext>
                </a:extLst>
              </a:tr>
              <a:tr h="392682">
                <a:tc>
                  <a:txBody>
                    <a:bodyPr/>
                    <a:lstStyle/>
                    <a:p>
                      <a:pPr algn="ct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GRAND TOTAL</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r>
                        <a:rPr lang="en-US" sz="1600" b="1"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 </a:t>
                      </a: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tc>
                  <a:txBody>
                    <a:bodyPr/>
                    <a:lstStyle/>
                    <a:p>
                      <a:pPr algn="r" fontAlgn="ctr"/>
                      <a:endParaRPr lang="en-SG" sz="1600" b="1" i="0" u="none" strike="noStrike"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9525" marR="9525" marT="9525" marB="0" anchor="ctr">
                    <a:solidFill>
                      <a:schemeClr val="tx1">
                        <a:lumMod val="75000"/>
                        <a:lumOff val="25000"/>
                      </a:schemeClr>
                    </a:solidFill>
                  </a:tcPr>
                </a:tc>
                <a:extLst>
                  <a:ext uri="{0D108BD9-81ED-4DB2-BD59-A6C34878D82A}">
                    <a16:rowId xmlns:a16="http://schemas.microsoft.com/office/drawing/2014/main" val="10015"/>
                  </a:ext>
                </a:extLst>
              </a:tr>
            </a:tbl>
          </a:graphicData>
        </a:graphic>
      </p:graphicFrame>
      <p:sp>
        <p:nvSpPr>
          <p:cNvPr id="7" name="Text Placeholder 5">
            <a:extLst>
              <a:ext uri="{FF2B5EF4-FFF2-40B4-BE49-F238E27FC236}">
                <a16:creationId xmlns:a16="http://schemas.microsoft.com/office/drawing/2014/main" id="{4867AE51-3FDE-F969-06C3-E8754B77111C}"/>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3262552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06B82E4-F9CF-CCCA-7014-BC3FA19BBBB2}"/>
              </a:ext>
            </a:extLst>
          </p:cNvPr>
          <p:cNvSpPr>
            <a:spLocks noGrp="1"/>
          </p:cNvSpPr>
          <p:nvPr>
            <p:ph type="body" sz="quarter" idx="64"/>
          </p:nvPr>
        </p:nvSpPr>
        <p:spPr/>
        <p:txBody>
          <a:bodyPr/>
          <a:lstStyle/>
          <a:p>
            <a:r>
              <a:rPr lang="en-US" dirty="0"/>
              <a:t>Milestones and Deliverables</a:t>
            </a:r>
            <a:endParaRPr lang="en-SG" dirty="0"/>
          </a:p>
        </p:txBody>
      </p:sp>
      <p:graphicFrame>
        <p:nvGraphicFramePr>
          <p:cNvPr id="6" name="Table 5">
            <a:extLst>
              <a:ext uri="{FF2B5EF4-FFF2-40B4-BE49-F238E27FC236}">
                <a16:creationId xmlns:a16="http://schemas.microsoft.com/office/drawing/2014/main" id="{F3C99883-37F7-4509-C97F-B57B3B8E7E4D}"/>
              </a:ext>
            </a:extLst>
          </p:cNvPr>
          <p:cNvGraphicFramePr>
            <a:graphicFrameLocks noGrp="1"/>
          </p:cNvGraphicFramePr>
          <p:nvPr>
            <p:extLst>
              <p:ext uri="{D42A27DB-BD31-4B8C-83A1-F6EECF244321}">
                <p14:modId xmlns:p14="http://schemas.microsoft.com/office/powerpoint/2010/main" val="2310925533"/>
              </p:ext>
            </p:extLst>
          </p:nvPr>
        </p:nvGraphicFramePr>
        <p:xfrm>
          <a:off x="628331" y="979489"/>
          <a:ext cx="10924458" cy="4691550"/>
        </p:xfrm>
        <a:graphic>
          <a:graphicData uri="http://schemas.openxmlformats.org/drawingml/2006/table">
            <a:tbl>
              <a:tblPr>
                <a:tableStyleId>{5C22544A-7EE6-4342-B048-85BDC9FD1C3A}</a:tableStyleId>
              </a:tblPr>
              <a:tblGrid>
                <a:gridCol w="2031397">
                  <a:extLst>
                    <a:ext uri="{9D8B030D-6E8A-4147-A177-3AD203B41FA5}">
                      <a16:colId xmlns:a16="http://schemas.microsoft.com/office/drawing/2014/main" val="20000"/>
                    </a:ext>
                  </a:extLst>
                </a:gridCol>
                <a:gridCol w="444874">
                  <a:extLst>
                    <a:ext uri="{9D8B030D-6E8A-4147-A177-3AD203B41FA5}">
                      <a16:colId xmlns:a16="http://schemas.microsoft.com/office/drawing/2014/main" val="20001"/>
                    </a:ext>
                  </a:extLst>
                </a:gridCol>
                <a:gridCol w="444874">
                  <a:extLst>
                    <a:ext uri="{9D8B030D-6E8A-4147-A177-3AD203B41FA5}">
                      <a16:colId xmlns:a16="http://schemas.microsoft.com/office/drawing/2014/main" val="20002"/>
                    </a:ext>
                  </a:extLst>
                </a:gridCol>
                <a:gridCol w="444874">
                  <a:extLst>
                    <a:ext uri="{9D8B030D-6E8A-4147-A177-3AD203B41FA5}">
                      <a16:colId xmlns:a16="http://schemas.microsoft.com/office/drawing/2014/main" val="20003"/>
                    </a:ext>
                  </a:extLst>
                </a:gridCol>
                <a:gridCol w="444874">
                  <a:extLst>
                    <a:ext uri="{9D8B030D-6E8A-4147-A177-3AD203B41FA5}">
                      <a16:colId xmlns:a16="http://schemas.microsoft.com/office/drawing/2014/main" val="20004"/>
                    </a:ext>
                  </a:extLst>
                </a:gridCol>
                <a:gridCol w="444874">
                  <a:extLst>
                    <a:ext uri="{9D8B030D-6E8A-4147-A177-3AD203B41FA5}">
                      <a16:colId xmlns:a16="http://schemas.microsoft.com/office/drawing/2014/main" val="20005"/>
                    </a:ext>
                  </a:extLst>
                </a:gridCol>
                <a:gridCol w="444874">
                  <a:extLst>
                    <a:ext uri="{9D8B030D-6E8A-4147-A177-3AD203B41FA5}">
                      <a16:colId xmlns:a16="http://schemas.microsoft.com/office/drawing/2014/main" val="20006"/>
                    </a:ext>
                  </a:extLst>
                </a:gridCol>
                <a:gridCol w="444874">
                  <a:extLst>
                    <a:ext uri="{9D8B030D-6E8A-4147-A177-3AD203B41FA5}">
                      <a16:colId xmlns:a16="http://schemas.microsoft.com/office/drawing/2014/main" val="20007"/>
                    </a:ext>
                  </a:extLst>
                </a:gridCol>
                <a:gridCol w="444874">
                  <a:extLst>
                    <a:ext uri="{9D8B030D-6E8A-4147-A177-3AD203B41FA5}">
                      <a16:colId xmlns:a16="http://schemas.microsoft.com/office/drawing/2014/main" val="20008"/>
                    </a:ext>
                  </a:extLst>
                </a:gridCol>
                <a:gridCol w="444874">
                  <a:extLst>
                    <a:ext uri="{9D8B030D-6E8A-4147-A177-3AD203B41FA5}">
                      <a16:colId xmlns:a16="http://schemas.microsoft.com/office/drawing/2014/main" val="1031053713"/>
                    </a:ext>
                  </a:extLst>
                </a:gridCol>
                <a:gridCol w="444874">
                  <a:extLst>
                    <a:ext uri="{9D8B030D-6E8A-4147-A177-3AD203B41FA5}">
                      <a16:colId xmlns:a16="http://schemas.microsoft.com/office/drawing/2014/main" val="2123389090"/>
                    </a:ext>
                  </a:extLst>
                </a:gridCol>
                <a:gridCol w="444874">
                  <a:extLst>
                    <a:ext uri="{9D8B030D-6E8A-4147-A177-3AD203B41FA5}">
                      <a16:colId xmlns:a16="http://schemas.microsoft.com/office/drawing/2014/main" val="2485354718"/>
                    </a:ext>
                  </a:extLst>
                </a:gridCol>
                <a:gridCol w="444874">
                  <a:extLst>
                    <a:ext uri="{9D8B030D-6E8A-4147-A177-3AD203B41FA5}">
                      <a16:colId xmlns:a16="http://schemas.microsoft.com/office/drawing/2014/main" val="2202458613"/>
                    </a:ext>
                  </a:extLst>
                </a:gridCol>
                <a:gridCol w="444874">
                  <a:extLst>
                    <a:ext uri="{9D8B030D-6E8A-4147-A177-3AD203B41FA5}">
                      <a16:colId xmlns:a16="http://schemas.microsoft.com/office/drawing/2014/main" val="2915899295"/>
                    </a:ext>
                  </a:extLst>
                </a:gridCol>
                <a:gridCol w="444874">
                  <a:extLst>
                    <a:ext uri="{9D8B030D-6E8A-4147-A177-3AD203B41FA5}">
                      <a16:colId xmlns:a16="http://schemas.microsoft.com/office/drawing/2014/main" val="2501177855"/>
                    </a:ext>
                  </a:extLst>
                </a:gridCol>
                <a:gridCol w="444874">
                  <a:extLst>
                    <a:ext uri="{9D8B030D-6E8A-4147-A177-3AD203B41FA5}">
                      <a16:colId xmlns:a16="http://schemas.microsoft.com/office/drawing/2014/main" val="4167524188"/>
                    </a:ext>
                  </a:extLst>
                </a:gridCol>
                <a:gridCol w="444874">
                  <a:extLst>
                    <a:ext uri="{9D8B030D-6E8A-4147-A177-3AD203B41FA5}">
                      <a16:colId xmlns:a16="http://schemas.microsoft.com/office/drawing/2014/main" val="1637967468"/>
                    </a:ext>
                  </a:extLst>
                </a:gridCol>
                <a:gridCol w="444874">
                  <a:extLst>
                    <a:ext uri="{9D8B030D-6E8A-4147-A177-3AD203B41FA5}">
                      <a16:colId xmlns:a16="http://schemas.microsoft.com/office/drawing/2014/main" val="20009"/>
                    </a:ext>
                  </a:extLst>
                </a:gridCol>
                <a:gridCol w="444874">
                  <a:extLst>
                    <a:ext uri="{9D8B030D-6E8A-4147-A177-3AD203B41FA5}">
                      <a16:colId xmlns:a16="http://schemas.microsoft.com/office/drawing/2014/main" val="20010"/>
                    </a:ext>
                  </a:extLst>
                </a:gridCol>
                <a:gridCol w="444874">
                  <a:extLst>
                    <a:ext uri="{9D8B030D-6E8A-4147-A177-3AD203B41FA5}">
                      <a16:colId xmlns:a16="http://schemas.microsoft.com/office/drawing/2014/main" val="20011"/>
                    </a:ext>
                  </a:extLst>
                </a:gridCol>
                <a:gridCol w="440455">
                  <a:extLst>
                    <a:ext uri="{9D8B030D-6E8A-4147-A177-3AD203B41FA5}">
                      <a16:colId xmlns:a16="http://schemas.microsoft.com/office/drawing/2014/main" val="20012"/>
                    </a:ext>
                  </a:extLst>
                </a:gridCol>
              </a:tblGrid>
              <a:tr h="360888">
                <a:tc rowSpan="2">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Research</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Milestones/</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Deliverables</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1</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2</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3</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4</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pPr algn="ctr">
                        <a:spcAft>
                          <a:spcPts val="0"/>
                        </a:spcAft>
                        <a:tabLst>
                          <a:tab pos="228600" algn="l"/>
                          <a:tab pos="2400300" algn="r"/>
                        </a:tabLst>
                      </a:pPr>
                      <a:endParaRPr lang="en-SG" sz="12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gridSpan="4">
                  <a:txBody>
                    <a:bodyPr/>
                    <a:lstStyle/>
                    <a:p>
                      <a:pPr algn="ctr">
                        <a:spcAft>
                          <a:spcPts val="0"/>
                        </a:spcAft>
                        <a:tabLst>
                          <a:tab pos="228600" algn="l"/>
                          <a:tab pos="2400300" algn="r"/>
                        </a:tabLst>
                      </a:pPr>
                      <a:r>
                        <a:rPr lang="en-US" sz="1600" b="1" dirty="0">
                          <a:effectLst/>
                          <a:latin typeface="Open Sans" panose="020B0606030504020204" pitchFamily="34" charset="0"/>
                          <a:ea typeface="Open Sans" panose="020B0606030504020204" pitchFamily="34" charset="0"/>
                          <a:cs typeface="Open Sans" panose="020B0606030504020204" pitchFamily="34" charset="0"/>
                        </a:rPr>
                        <a:t>Year 5</a:t>
                      </a:r>
                      <a:endParaRPr lang="en-SG" sz="1600" b="1"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bg1">
                        <a:lumMod val="65000"/>
                      </a:schemeClr>
                    </a:solidFill>
                  </a:tcPr>
                </a:tc>
                <a:tc hMerge="1">
                  <a:txBody>
                    <a:bodyPr/>
                    <a:lstStyle/>
                    <a:p>
                      <a:endParaRPr lang="en-SG"/>
                    </a:p>
                  </a:txBody>
                  <a:tcPr/>
                </a:tc>
                <a:tc hMerge="1">
                  <a:txBody>
                    <a:bodyPr/>
                    <a:lstStyle/>
                    <a:p>
                      <a:endParaRPr lang="en-SG"/>
                    </a:p>
                  </a:txBody>
                  <a:tcPr/>
                </a:tc>
                <a:tc hMerge="1">
                  <a:txBody>
                    <a:bodyPr/>
                    <a:lstStyle/>
                    <a:p>
                      <a:endParaRPr lang="en-SG"/>
                    </a:p>
                  </a:txBody>
                  <a:tcPr/>
                </a:tc>
                <a:extLst>
                  <a:ext uri="{0D108BD9-81ED-4DB2-BD59-A6C34878D82A}">
                    <a16:rowId xmlns:a16="http://schemas.microsoft.com/office/drawing/2014/main" val="10000"/>
                  </a:ext>
                </a:extLst>
              </a:tr>
              <a:tr h="721777">
                <a:tc vMerge="1">
                  <a:txBody>
                    <a:bodyPr/>
                    <a:lstStyle/>
                    <a:p>
                      <a:endParaRPr lang="en-SG"/>
                    </a:p>
                  </a:txBody>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Q1</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Q2</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Q3</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tc>
                  <a:txBody>
                    <a:bodyPr/>
                    <a:lstStyle/>
                    <a:p>
                      <a:pPr algn="ctr">
                        <a:spcAft>
                          <a:spcPts val="0"/>
                        </a:spcAft>
                        <a:tabLst>
                          <a:tab pos="228600" algn="l"/>
                          <a:tab pos="2400300" algn="r"/>
                        </a:tabLst>
                      </a:pPr>
                      <a:r>
                        <a:rPr lang="en-US"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rPr>
                        <a:t>Q4</a:t>
                      </a:r>
                      <a:endParaRPr lang="en-SG" sz="1600" b="1" dirty="0">
                        <a:solidFill>
                          <a:schemeClr val="bg1"/>
                        </a:solidFill>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rgbClr val="0070C0"/>
                    </a:solidFill>
                  </a:tcPr>
                </a:tc>
                <a:extLst>
                  <a:ext uri="{0D108BD9-81ED-4DB2-BD59-A6C34878D82A}">
                    <a16:rowId xmlns:a16="http://schemas.microsoft.com/office/drawing/2014/main" val="10001"/>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Milestone 1</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2"/>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Milestone 2</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solidFill>
                      <a:schemeClr val="tx1">
                        <a:lumMod val="65000"/>
                        <a:lumOff val="35000"/>
                      </a:schemeClr>
                    </a:solidFill>
                  </a:tcP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3"/>
                  </a:ext>
                </a:extLst>
              </a:tr>
              <a:tr h="721777">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Etc</a:t>
                      </a:r>
                      <a:r>
                        <a:rPr lang="en-US" sz="1600" dirty="0">
                          <a:effectLst/>
                          <a:latin typeface="Open Sans" panose="020B0606030504020204" pitchFamily="34" charset="0"/>
                          <a:ea typeface="Open Sans" panose="020B0606030504020204" pitchFamily="34" charset="0"/>
                          <a:cs typeface="Open Sans" panose="020B0606030504020204" pitchFamily="34" charset="0"/>
                        </a:rPr>
                        <a:t>.</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4"/>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5"/>
                  </a:ext>
                </a:extLst>
              </a:tr>
              <a:tr h="721777">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a:effectLst/>
                          <a:latin typeface="Open Sans" panose="020B0606030504020204" pitchFamily="34" charset="0"/>
                          <a:ea typeface="Open Sans" panose="020B0606030504020204" pitchFamily="34" charset="0"/>
                          <a:cs typeface="Open Sans" panose="020B0606030504020204" pitchFamily="34" charset="0"/>
                        </a:rPr>
                        <a:t> </a:t>
                      </a:r>
                      <a:endParaRPr lang="en-SG" sz="160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tc>
                  <a:txBody>
                    <a:bodyPr/>
                    <a:lstStyle/>
                    <a:p>
                      <a:pPr algn="ctr">
                        <a:spcAft>
                          <a:spcPts val="0"/>
                        </a:spcAft>
                        <a:tabLst>
                          <a:tab pos="228600" algn="l"/>
                          <a:tab pos="2400300" algn="r"/>
                        </a:tabLst>
                      </a:pPr>
                      <a:r>
                        <a:rPr lang="en-US" sz="1600" dirty="0">
                          <a:effectLst/>
                          <a:latin typeface="Open Sans" panose="020B0606030504020204" pitchFamily="34" charset="0"/>
                          <a:ea typeface="Open Sans" panose="020B0606030504020204" pitchFamily="34" charset="0"/>
                          <a:cs typeface="Open Sans" panose="020B0606030504020204" pitchFamily="34" charset="0"/>
                        </a:rPr>
                        <a:t> </a:t>
                      </a:r>
                      <a:endParaRPr lang="en-SG" sz="1600" dirty="0">
                        <a:effectLst/>
                        <a:latin typeface="Open Sans" panose="020B0606030504020204" pitchFamily="34" charset="0"/>
                        <a:ea typeface="Open Sans" panose="020B0606030504020204" pitchFamily="34" charset="0"/>
                        <a:cs typeface="Open Sans" panose="020B0606030504020204" pitchFamily="34" charset="0"/>
                      </a:endParaRPr>
                    </a:p>
                  </a:txBody>
                  <a:tcPr marL="68580" marR="68580" marT="0" marB="0" anchor="ctr"/>
                </a:tc>
                <a:extLst>
                  <a:ext uri="{0D108BD9-81ED-4DB2-BD59-A6C34878D82A}">
                    <a16:rowId xmlns:a16="http://schemas.microsoft.com/office/drawing/2014/main" val="10006"/>
                  </a:ext>
                </a:extLst>
              </a:tr>
            </a:tbl>
          </a:graphicData>
        </a:graphic>
      </p:graphicFrame>
      <p:sp>
        <p:nvSpPr>
          <p:cNvPr id="7" name="Text Placeholder 5">
            <a:extLst>
              <a:ext uri="{FF2B5EF4-FFF2-40B4-BE49-F238E27FC236}">
                <a16:creationId xmlns:a16="http://schemas.microsoft.com/office/drawing/2014/main" id="{1F584997-F70F-56D5-372B-F599288BDF91}"/>
              </a:ext>
            </a:extLst>
          </p:cNvPr>
          <p:cNvSpPr>
            <a:spLocks noGrp="1"/>
          </p:cNvSpPr>
          <p:nvPr>
            <p:ph type="body" sz="quarter" idx="63"/>
          </p:nvPr>
        </p:nvSpPr>
        <p:spPr>
          <a:xfrm>
            <a:off x="1558925" y="6518275"/>
            <a:ext cx="4876800" cy="177800"/>
          </a:xfrm>
        </p:spPr>
        <p:txBody>
          <a:bodyPr/>
          <a:lstStyle/>
          <a:p>
            <a:r>
              <a:rPr lang="en-SG" dirty="0"/>
              <a:t>OFFICIAL (CLOSED) / SENSTITIVE HIGH (WHEN FILLED)</a:t>
            </a:r>
          </a:p>
          <a:p>
            <a:endParaRPr lang="en-SG" dirty="0"/>
          </a:p>
        </p:txBody>
      </p:sp>
    </p:spTree>
    <p:extLst>
      <p:ext uri="{BB962C8B-B14F-4D97-AF65-F5344CB8AC3E}">
        <p14:creationId xmlns:p14="http://schemas.microsoft.com/office/powerpoint/2010/main" val="414388708"/>
      </p:ext>
    </p:extLst>
  </p:cSld>
  <p:clrMapOvr>
    <a:masterClrMapping/>
  </p:clrMapOvr>
</p:sld>
</file>

<file path=ppt/theme/theme1.xml><?xml version="1.0" encoding="utf-8"?>
<a:theme xmlns:a="http://schemas.openxmlformats.org/drawingml/2006/main" name="1_Office Theme">
  <a:themeElements>
    <a:clrScheme name="A*STAR">
      <a:dk1>
        <a:srgbClr val="000000"/>
      </a:dk1>
      <a:lt1>
        <a:srgbClr val="FFFFFF"/>
      </a:lt1>
      <a:dk2>
        <a:srgbClr val="44546A"/>
      </a:dk2>
      <a:lt2>
        <a:srgbClr val="E7E6E6"/>
      </a:lt2>
      <a:accent1>
        <a:srgbClr val="003087"/>
      </a:accent1>
      <a:accent2>
        <a:srgbClr val="DA291C"/>
      </a:accent2>
      <a:accent3>
        <a:srgbClr val="FF6720"/>
      </a:accent3>
      <a:accent4>
        <a:srgbClr val="5C068C"/>
      </a:accent4>
      <a:accent5>
        <a:srgbClr val="003087"/>
      </a:accent5>
      <a:accent6>
        <a:srgbClr val="003087"/>
      </a:accent6>
      <a:hlink>
        <a:srgbClr val="003087"/>
      </a:hlink>
      <a:folHlink>
        <a:srgbClr val="003087"/>
      </a:folHlink>
    </a:clrScheme>
    <a:fontScheme name="Custom 1">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Update (version clean) - 26 Nov - KH MAL - 28 Nov" id="{CB3CC458-DDEE-5642-AD71-65BF4471C82E}" vid="{F414F701-D9BC-3741-8BBE-F73CF14712C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520DA152A26C94F97F40D1B6242FB90" ma:contentTypeVersion="18" ma:contentTypeDescription="Create a new document." ma:contentTypeScope="" ma:versionID="596feddbe483f16a0aeeb23b9f944c93">
  <xsd:schema xmlns:xsd="http://www.w3.org/2001/XMLSchema" xmlns:xs="http://www.w3.org/2001/XMLSchema" xmlns:p="http://schemas.microsoft.com/office/2006/metadata/properties" xmlns:ns2="8e5633f6-dc03-4192-9dd3-80edd9b4d150" xmlns:ns3="e5163933-5282-427e-8a84-06b065a71624" targetNamespace="http://schemas.microsoft.com/office/2006/metadata/properties" ma:root="true" ma:fieldsID="6df4273e97e3c445c55b4424c70a04f8" ns2:_="" ns3:_="">
    <xsd:import namespace="8e5633f6-dc03-4192-9dd3-80edd9b4d150"/>
    <xsd:import namespace="e5163933-5282-427e-8a84-06b065a7162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LengthInSeconds"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e5633f6-dc03-4192-9dd3-80edd9b4d15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1ff4019-fa99-4329-98e7-f3e88d10e8ea"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5163933-5282-427e-8a84-06b065a7162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839a5ad8-6257-47a6-98b6-3897c7500156}" ma:internalName="TaxCatchAll" ma:showField="CatchAllData" ma:web="e5163933-5282-427e-8a84-06b065a7162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e5633f6-dc03-4192-9dd3-80edd9b4d150">
      <Terms xmlns="http://schemas.microsoft.com/office/infopath/2007/PartnerControls"/>
    </lcf76f155ced4ddcb4097134ff3c332f>
    <TaxCatchAll xmlns="e5163933-5282-427e-8a84-06b065a71624" xsi:nil="true"/>
  </documentManagement>
</p:properties>
</file>

<file path=customXml/itemProps1.xml><?xml version="1.0" encoding="utf-8"?>
<ds:datastoreItem xmlns:ds="http://schemas.openxmlformats.org/officeDocument/2006/customXml" ds:itemID="{8020EB5C-4565-4450-A5DB-C74C21ED48B9}">
  <ds:schemaRefs>
    <ds:schemaRef ds:uri="http://schemas.microsoft.com/sharepoint/v3/contenttype/forms"/>
  </ds:schemaRefs>
</ds:datastoreItem>
</file>

<file path=customXml/itemProps2.xml><?xml version="1.0" encoding="utf-8"?>
<ds:datastoreItem xmlns:ds="http://schemas.openxmlformats.org/officeDocument/2006/customXml" ds:itemID="{48BBAA58-150C-427E-BEC5-DDAA8D4F5F3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e5633f6-dc03-4192-9dd3-80edd9b4d150"/>
    <ds:schemaRef ds:uri="e5163933-5282-427e-8a84-06b065a716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2161CC-5D17-4E45-A2B7-42C72F751807}">
  <ds:schemaRefs>
    <ds:schemaRef ds:uri="http://purl.org/dc/terms/"/>
    <ds:schemaRef ds:uri="http://schemas.microsoft.com/office/2006/metadata/properties"/>
    <ds:schemaRef ds:uri="http://www.w3.org/XML/1998/namespace"/>
    <ds:schemaRef ds:uri="http://purl.org/dc/elements/1.1/"/>
    <ds:schemaRef ds:uri="http://purl.org/dc/dcmitype/"/>
    <ds:schemaRef ds:uri="8e5633f6-dc03-4192-9dd3-80edd9b4d150"/>
    <ds:schemaRef ds:uri="http://schemas.microsoft.com/office/2006/documentManagement/types"/>
    <ds:schemaRef ds:uri="http://schemas.microsoft.com/office/infopath/2007/PartnerControls"/>
    <ds:schemaRef ds:uri="http://schemas.openxmlformats.org/package/2006/metadata/core-properties"/>
    <ds:schemaRef ds:uri="e5163933-5282-427e-8a84-06b065a71624"/>
  </ds:schemaRefs>
</ds:datastoreItem>
</file>

<file path=docProps/app.xml><?xml version="1.0" encoding="utf-8"?>
<Properties xmlns="http://schemas.openxmlformats.org/officeDocument/2006/extended-properties" xmlns:vt="http://schemas.openxmlformats.org/officeDocument/2006/docPropsVTypes">
  <Template>ASTAR_Masterbrand_Powerpoint_Templates_29Nov</Template>
  <TotalTime>25</TotalTime>
  <Words>777</Words>
  <Application>Microsoft Office PowerPoint</Application>
  <PresentationFormat>Widescreen</PresentationFormat>
  <Paragraphs>181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Aptos</vt:lpstr>
      <vt:lpstr>Arial</vt:lpstr>
      <vt:lpstr>Gilroy SemiBold</vt:lpstr>
      <vt:lpstr>Helvetica</vt:lpstr>
      <vt:lpstr>Open Sans</vt:lpstr>
      <vt:lpstr>1_Office Theme</vt:lpstr>
      <vt:lpstr>Title of Full Proposal</vt:lpstr>
      <vt:lpstr>Please submit this set of presentation slides together with the completed full proposal  Programmes requesting ≥$10M must submit a landscape scan report, and set up a  Scientific Advisory Board (SAB)</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Cindy Goh</dc:creator>
  <cp:lastModifiedBy>Cindy Goh</cp:lastModifiedBy>
  <cp:revision>11</cp:revision>
  <dcterms:created xsi:type="dcterms:W3CDTF">2025-03-27T09:58:21Z</dcterms:created>
  <dcterms:modified xsi:type="dcterms:W3CDTF">2025-03-28T08:02:38Z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0x010100A520DA152A26C94F97F40D1B6242FB90</vt:lpwstr>
  </property>
  <property fmtid="{D5CDD505-2E9C-101B-9397-08002B2CF9AE}" pid="3" name="MediaServiceImageTags">
    <vt:lpwstr/>
  </property>
</Properties>
</file>