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20" r:id="rId16"/>
    <p:sldId id="466" r:id="rId17"/>
    <p:sldId id="316" r:id="rId18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CAF10-8757-4942-B3D3-45598E752989}" v="1" dt="2021-10-22T04:19:49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3969" autoAdjust="0"/>
  </p:normalViewPr>
  <p:slideViewPr>
    <p:cSldViewPr>
      <p:cViewPr varScale="1">
        <p:scale>
          <a:sx n="84" d="100"/>
          <a:sy n="84" d="100"/>
        </p:scale>
        <p:origin x="83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11/2/2021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02/11/2021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SG" sz="10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(CLOSED) / SENSITIVE HIGH (WHEN FILLED)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HBMS/HHP IAF-PP </a:t>
            </a:r>
            <a:br>
              <a:rPr lang="en-SG" sz="3000" dirty="0"/>
            </a:br>
            <a:r>
              <a:rPr lang="en-SG" sz="3000" dirty="0"/>
              <a:t>Mid Term Review (MTR)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8A54A-05CE-47FE-9AC3-92C136214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38892"/>
              </p:ext>
            </p:extLst>
          </p:nvPr>
        </p:nvGraphicFramePr>
        <p:xfrm>
          <a:off x="737320" y="627534"/>
          <a:ext cx="829917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if % utilization is outside of 40 – 60%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 and Industry Engagement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programme has ended?</a:t>
            </a:r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486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Report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including overheads.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report should review technical/scientific milestones and programme’s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34922"/>
              </p:ext>
            </p:extLst>
          </p:nvPr>
        </p:nvGraphicFramePr>
        <p:xfrm>
          <a:off x="755576" y="123478"/>
          <a:ext cx="7920880" cy="471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280587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6019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0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7630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793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715031"/>
                  </a:ext>
                </a:extLst>
              </a:tr>
              <a:tr h="57687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57304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3599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68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Mid-Term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70" y="3895332"/>
            <a:ext cx="478115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</a:t>
            </a: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359854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28935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971600" y="4022577"/>
            <a:ext cx="7280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DA6A45-2D52-4662-9515-0F96AE580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93CE9-1D7C-4D79-916C-3386876BE1A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8e5633f6-dc03-4192-9dd3-80edd9b4d150"/>
    <ds:schemaRef ds:uri="http://www.w3.org/XML/1998/namespace"/>
    <ds:schemaRef ds:uri="8f380673-f5d0-4d30-88c7-34c2a6233ab8"/>
    <ds:schemaRef ds:uri="29cd325b-2eee-4c5d-9db9-3a6710214490"/>
  </ds:schemaRefs>
</ds:datastoreItem>
</file>

<file path=customXml/itemProps3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21553</TotalTime>
  <Words>618</Words>
  <Application>Microsoft Office PowerPoint</Application>
  <PresentationFormat>On-screen Show (16:9)</PresentationFormat>
  <Paragraphs>182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Wingdings</vt:lpstr>
      <vt:lpstr>ASTAR PPT Template 10042012</vt:lpstr>
      <vt:lpstr>HBMS/HHP IAF-PP  Mid Term Review (MTR)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</vt:lpstr>
      <vt:lpstr>Programme Status</vt:lpstr>
      <vt:lpstr>Programme Status</vt:lpstr>
      <vt:lpstr>Future Research and Industry Engagement Plans</vt:lpstr>
      <vt:lpstr>Scientific Advisory Board (SAB) Report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Nidyah Sani</cp:lastModifiedBy>
  <cp:revision>1581</cp:revision>
  <cp:lastPrinted>2020-03-09T03:14:02Z</cp:lastPrinted>
  <dcterms:created xsi:type="dcterms:W3CDTF">2014-03-27T05:25:01Z</dcterms:created>
  <dcterms:modified xsi:type="dcterms:W3CDTF">2021-11-02T02:13:59Z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