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508" r:id="rId6"/>
    <p:sldId id="509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20" r:id="rId16"/>
    <p:sldId id="466" r:id="rId17"/>
    <p:sldId id="316" r:id="rId18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Teng Neo" initials="WTN" lastIdx="5" clrIdx="0">
    <p:extLst>
      <p:ext uri="{19B8F6BF-5375-455C-9EA6-DF929625EA0E}">
        <p15:presenceInfo xmlns:p15="http://schemas.microsoft.com/office/powerpoint/2012/main" userId="S-1-5-21-4211029173-3255825636-1277964214-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8"/>
    <a:srgbClr val="8BB2FF"/>
    <a:srgbClr val="004EEA"/>
    <a:srgbClr val="CAD0DD"/>
    <a:srgbClr val="F68D36"/>
    <a:srgbClr val="611985"/>
    <a:srgbClr val="003087"/>
    <a:srgbClr val="5A198B"/>
    <a:srgbClr val="0D227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561CB-E697-4A5E-B510-332C03C1A4F0}" v="1" dt="2021-10-22T04:23:16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2857" autoAdjust="0"/>
  </p:normalViewPr>
  <p:slideViewPr>
    <p:cSldViewPr>
      <p:cViewPr varScale="1">
        <p:scale>
          <a:sx n="82" d="100"/>
          <a:sy n="82" d="100"/>
        </p:scale>
        <p:origin x="7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22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9/25/2023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25/09/2023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Cover option 1 – Science and Tech (Default)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1240" y="4866501"/>
            <a:ext cx="852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OFFICIAL</a:t>
            </a:r>
            <a:r>
              <a:rPr lang="en-US" sz="1000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CLOSED / SENSITIVE HIGH (WHEN FILLED)</a:t>
            </a:r>
            <a:endParaRPr lang="en-US" sz="1000" strike="no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3000" dirty="0"/>
              <a:t>HBMS/HHP IAF-PP </a:t>
            </a:r>
            <a:br>
              <a:rPr lang="en-SG" sz="3000" dirty="0"/>
            </a:br>
            <a:r>
              <a:rPr lang="en-SG" sz="3000" dirty="0"/>
              <a:t>Final Review (FR)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99B234-949B-4386-BC42-BA3B4C6C8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31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52943"/>
              </p:ext>
            </p:extLst>
          </p:nvPr>
        </p:nvGraphicFramePr>
        <p:xfrm>
          <a:off x="737320" y="627534"/>
          <a:ext cx="829917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Future Research, Industry Engagement and Funding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What is the next step(s) after this programme has ended?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How is the team going to sustain the programme post IAF-PP? </a:t>
            </a:r>
            <a:r>
              <a:rPr lang="en-US" altLang="en-US" sz="1400" i="1" dirty="0"/>
              <a:t>e.g. will the institution be funding the next steps or what grant types will the team be applying to?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endParaRPr lang="en-US" altLang="en-US" sz="1400" dirty="0"/>
          </a:p>
          <a:p>
            <a:pPr defTabSz="914400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108-01C7-40A7-A507-154677DE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3478"/>
            <a:ext cx="7920880" cy="720080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 Advisory Board (SAB)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E4C3-0B27-4191-B98C-775B6A6C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for programmes awarded ≥$10M inclusive overheads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SAB members and their credentials.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 re</a:t>
            </a: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 should review programme’s technical/scientific milestones and industry engagement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45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53918"/>
              </p:ext>
            </p:extLst>
          </p:nvPr>
        </p:nvGraphicFramePr>
        <p:xfrm>
          <a:off x="755576" y="183382"/>
          <a:ext cx="7992888" cy="450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5273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850149"/>
                  </a:ext>
                </a:extLst>
              </a:tr>
              <a:tr h="56320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3394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44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Summarized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11200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4023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867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7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- IRS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43341"/>
              </p:ext>
            </p:extLst>
          </p:nvPr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5661"/>
              </p:ext>
            </p:extLst>
          </p:nvPr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3895332"/>
            <a:ext cx="485316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work package.</a:t>
            </a:r>
          </a:p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5" y="3718574"/>
            <a:ext cx="280645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3602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97702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827584" y="4022577"/>
            <a:ext cx="7424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3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DA73BAA8551419E77B640F39D3F5D" ma:contentTypeVersion="6" ma:contentTypeDescription="Create a new document." ma:contentTypeScope="" ma:versionID="21c58f6b325cf0e9268961e2972608ab">
  <xsd:schema xmlns:xsd="http://www.w3.org/2001/XMLSchema" xmlns:xs="http://www.w3.org/2001/XMLSchema" xmlns:p="http://schemas.microsoft.com/office/2006/metadata/properties" xmlns:ns2="29cd325b-2eee-4c5d-9db9-3a6710214490" xmlns:ns3="8f380673-f5d0-4d30-88c7-34c2a6233ab8" targetNamespace="http://schemas.microsoft.com/office/2006/metadata/properties" ma:root="true" ma:fieldsID="8b8e6628b342892ff5b2f6532106b444" ns2:_="" ns3:_="">
    <xsd:import namespace="29cd325b-2eee-4c5d-9db9-3a6710214490"/>
    <xsd:import namespace="8f380673-f5d0-4d30-88c7-34c2a6233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4a88d1dd77d4cb8a736582c2d3c5e4a" minOccurs="0"/>
                <xsd:element ref="ns2:TaxCatchAll" minOccurs="0"/>
                <xsd:element ref="ns3:cb38fe7aa1c5445ebcca08ecfde264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325b-2eee-4c5d-9db9-3a67102144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1" nillable="true" ma:displayName="Taxonomy Catch All Column" ma:hidden="true" ma:list="{3f75ea47-4b25-40cf-90b4-58a1cc895f21}" ma:internalName="TaxCatchAll" ma:showField="CatchAllData" ma:web="29cd325b-2eee-4c5d-9db9-3a6710214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80673-f5d0-4d30-88c7-34c2a6233ab8" elementFormDefault="qualified">
    <xsd:import namespace="http://schemas.microsoft.com/office/2006/documentManagement/types"/>
    <xsd:import namespace="http://schemas.microsoft.com/office/infopath/2007/PartnerControls"/>
    <xsd:element name="p4a88d1dd77d4cb8a736582c2d3c5e4a" ma:index="10" ma:taxonomy="true" ma:internalName="p4a88d1dd77d4cb8a736582c2d3c5e4a" ma:taxonomyFieldName="Security_x0020_Classification" ma:displayName="Security Classification" ma:default="-1;#Official Open|2bae7c29-0188-4e7d-8c62-1a438b954f8b" ma:fieldId="{94a88d1d-d77d-4cb8-a736-582c2d3c5e4a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38fe7aa1c5445ebcca08ecfde264dd" ma:index="13" ma:taxonomy="true" ma:internalName="cb38fe7aa1c5445ebcca08ecfde264dd" ma:taxonomyFieldName="Sensitive_x0020_Category" ma:displayName="Sensitive Category" ma:default="-1;#Non-Sensitive|a6c191f4-2dd3-46ec-8289-9409bff4fe86" ma:fieldId="{cb38fe7a-a1c5-445e-bcca-08ecfde264dd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88d1dd77d4cb8a736582c2d3c5e4a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p4a88d1dd77d4cb8a736582c2d3c5e4a>
    <cb38fe7aa1c5445ebcca08ecfde264dd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cb38fe7aa1c5445ebcca08ecfde264dd>
    <TaxCatchAll xmlns="29cd325b-2eee-4c5d-9db9-3a6710214490"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4F010847-7A7E-486C-8A2D-B0700D9FD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d325b-2eee-4c5d-9db9-3a6710214490"/>
    <ds:schemaRef ds:uri="8f380673-f5d0-4d30-88c7-34c2a623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17316-243D-43FC-8067-AD2F8B2B72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493CE9-1D7C-4D79-916C-3386876BE1A7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e5633f6-dc03-4192-9dd3-80edd9b4d150"/>
    <ds:schemaRef ds:uri="http://purl.org/dc/dcmitype/"/>
    <ds:schemaRef ds:uri="8f380673-f5d0-4d30-88c7-34c2a6233ab8"/>
    <ds:schemaRef ds:uri="29cd325b-2eee-4c5d-9db9-3a67102144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21576</TotalTime>
  <Words>642</Words>
  <Application>Microsoft Office PowerPoint</Application>
  <PresentationFormat>On-screen Show (16:9)</PresentationFormat>
  <Paragraphs>183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Trebuchet MS</vt:lpstr>
      <vt:lpstr>Wingdings</vt:lpstr>
      <vt:lpstr>ASTAR PPT Template 10042012</vt:lpstr>
      <vt:lpstr>HBMS/HHP IAF-PP  Final Review (FR)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- IRS</vt:lpstr>
      <vt:lpstr>Programme Status</vt:lpstr>
      <vt:lpstr>Programme Status</vt:lpstr>
      <vt:lpstr>Programme Status</vt:lpstr>
      <vt:lpstr>Future Research, Industry Engagement and Funding Plans</vt:lpstr>
      <vt:lpstr>Scientific Advisory Board (SAB) 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Joanna Goh</cp:lastModifiedBy>
  <cp:revision>1581</cp:revision>
  <cp:lastPrinted>2020-03-09T03:14:02Z</cp:lastPrinted>
  <dcterms:created xsi:type="dcterms:W3CDTF">2014-03-27T05:25:01Z</dcterms:created>
  <dcterms:modified xsi:type="dcterms:W3CDTF">2023-09-25T00:47:25Z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0x0101008A2DA73BAA8551419E77B640F39D3F5D</vt:lpwstr>
  </property>
  <property fmtid="{D5CDD505-2E9C-101B-9397-08002B2CF9AE}" pid="3" name="MSIP_Label_3f9331f7-95a2-472a-92bc-d73219eb516b_Enabled">
    <vt:lpwstr>True</vt:lpwstr>
  </property>
  <property fmtid="{D5CDD505-2E9C-101B-9397-08002B2CF9AE}" pid="4" name="MSIP_Label_3f9331f7-95a2-472a-92bc-d73219eb516b_SiteId">
    <vt:lpwstr>0b11c524-9a1c-4e1b-84cb-6336aefc2243</vt:lpwstr>
  </property>
  <property fmtid="{D5CDD505-2E9C-101B-9397-08002B2CF9AE}" pid="5" name="MSIP_Label_3f9331f7-95a2-472a-92bc-d73219eb516b_Owner">
    <vt:lpwstr>GOH_Mien_Zo@a-star.edu.sg</vt:lpwstr>
  </property>
  <property fmtid="{D5CDD505-2E9C-101B-9397-08002B2CF9AE}" pid="6" name="MSIP_Label_3f9331f7-95a2-472a-92bc-d73219eb516b_SetDate">
    <vt:lpwstr>2020-02-22T05:02:31.2332598Z</vt:lpwstr>
  </property>
  <property fmtid="{D5CDD505-2E9C-101B-9397-08002B2CF9AE}" pid="7" name="MSIP_Label_3f9331f7-95a2-472a-92bc-d73219eb516b_Name">
    <vt:lpwstr>CONFIDENTIAL</vt:lpwstr>
  </property>
  <property fmtid="{D5CDD505-2E9C-101B-9397-08002B2CF9AE}" pid="8" name="MSIP_Label_3f9331f7-95a2-472a-92bc-d73219eb516b_Application">
    <vt:lpwstr>Microsoft Azure Information Protection</vt:lpwstr>
  </property>
  <property fmtid="{D5CDD505-2E9C-101B-9397-08002B2CF9AE}" pid="9" name="MSIP_Label_3f9331f7-95a2-472a-92bc-d73219eb516b_ActionId">
    <vt:lpwstr>079e5ffd-b793-4016-9d1d-217a1620b568</vt:lpwstr>
  </property>
  <property fmtid="{D5CDD505-2E9C-101B-9397-08002B2CF9AE}" pid="10" name="MSIP_Label_3f9331f7-95a2-472a-92bc-d73219eb516b_Extended_MSFT_Method">
    <vt:lpwstr>Automatic</vt:lpwstr>
  </property>
  <property fmtid="{D5CDD505-2E9C-101B-9397-08002B2CF9AE}" pid="11" name="MSIP_Label_4f288355-fb4c-44cd-b9ca-40cfc2aee5f8_Enabled">
    <vt:lpwstr>True</vt:lpwstr>
  </property>
  <property fmtid="{D5CDD505-2E9C-101B-9397-08002B2CF9AE}" pid="12" name="MSIP_Label_4f288355-fb4c-44cd-b9ca-40cfc2aee5f8_SiteId">
    <vt:lpwstr>0b11c524-9a1c-4e1b-84cb-6336aefc2243</vt:lpwstr>
  </property>
  <property fmtid="{D5CDD505-2E9C-101B-9397-08002B2CF9AE}" pid="13" name="MSIP_Label_4f288355-fb4c-44cd-b9ca-40cfc2aee5f8_Owner">
    <vt:lpwstr>GOH_Mien_Zo@a-star.edu.sg</vt:lpwstr>
  </property>
  <property fmtid="{D5CDD505-2E9C-101B-9397-08002B2CF9AE}" pid="14" name="MSIP_Label_4f288355-fb4c-44cd-b9ca-40cfc2aee5f8_SetDate">
    <vt:lpwstr>2020-02-22T05:02:31.2332598Z</vt:lpwstr>
  </property>
  <property fmtid="{D5CDD505-2E9C-101B-9397-08002B2CF9AE}" pid="15" name="MSIP_Label_4f288355-fb4c-44cd-b9ca-40cfc2aee5f8_Name">
    <vt:lpwstr>NON-SENSITIVE</vt:lpwstr>
  </property>
  <property fmtid="{D5CDD505-2E9C-101B-9397-08002B2CF9AE}" pid="16" name="MSIP_Label_4f288355-fb4c-44cd-b9ca-40cfc2aee5f8_Application">
    <vt:lpwstr>Microsoft Azure Information Protection</vt:lpwstr>
  </property>
  <property fmtid="{D5CDD505-2E9C-101B-9397-08002B2CF9AE}" pid="17" name="MSIP_Label_4f288355-fb4c-44cd-b9ca-40cfc2aee5f8_ActionId">
    <vt:lpwstr>079e5ffd-b793-4016-9d1d-217a1620b568</vt:lpwstr>
  </property>
  <property fmtid="{D5CDD505-2E9C-101B-9397-08002B2CF9AE}" pid="18" name="MSIP_Label_4f288355-fb4c-44cd-b9ca-40cfc2aee5f8_Parent">
    <vt:lpwstr>3f9331f7-95a2-472a-92bc-d73219eb516b</vt:lpwstr>
  </property>
  <property fmtid="{D5CDD505-2E9C-101B-9397-08002B2CF9AE}" pid="19" name="MSIP_Label_4f288355-fb4c-44cd-b9ca-40cfc2aee5f8_Extended_MSFT_Method">
    <vt:lpwstr>Automatic</vt:lpwstr>
  </property>
  <property fmtid="{D5CDD505-2E9C-101B-9397-08002B2CF9AE}" pid="20" name="Sensitive Category">
    <vt:lpwstr>2;#Non-Sensitive|a6c191f4-2dd3-46ec-8289-9409bff4fe86</vt:lpwstr>
  </property>
  <property fmtid="{D5CDD505-2E9C-101B-9397-08002B2CF9AE}" pid="21" name="Security Classification">
    <vt:lpwstr>1;#Official Open|2bae7c29-0188-4e7d-8c62-1a438b954f8b</vt:lpwstr>
  </property>
</Properties>
</file>