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21" r:id="rId12"/>
    <p:sldId id="515" r:id="rId13"/>
    <p:sldId id="516" r:id="rId14"/>
    <p:sldId id="517" r:id="rId15"/>
    <p:sldId id="518" r:id="rId16"/>
    <p:sldId id="520" r:id="rId17"/>
    <p:sldId id="466" r:id="rId18"/>
    <p:sldId id="316" r:id="rId19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561CB-E697-4A5E-B510-332C03C1A4F0}" v="1" dt="2021-10-22T04:23:16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2857" autoAdjust="0"/>
  </p:normalViewPr>
  <p:slideViewPr>
    <p:cSldViewPr>
      <p:cViewPr varScale="1">
        <p:scale>
          <a:sx n="54" d="100"/>
          <a:sy n="54" d="100"/>
        </p:scale>
        <p:origin x="90" y="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9/16/2024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16/09/2024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US" sz="1000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CLOSED / SENSITIVE HIGH (WHEN FILLED)</a:t>
            </a:r>
            <a:endParaRPr lang="en-US" sz="1000" strike="no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HBMS/HHP IAF-PP </a:t>
            </a:r>
            <a:br>
              <a:rPr lang="en-SG" sz="3000" dirty="0"/>
            </a:br>
            <a:r>
              <a:rPr lang="en-SG" sz="3000" dirty="0"/>
              <a:t>Final Review (FR)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9B234-949B-4386-BC42-BA3B4C6C8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702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827584" y="4022577"/>
            <a:ext cx="742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52943"/>
              </p:ext>
            </p:extLst>
          </p:nvPr>
        </p:nvGraphicFramePr>
        <p:xfrm>
          <a:off x="737320" y="627534"/>
          <a:ext cx="82991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Research, Industry Engagement and Funding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programme has ended?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How is the team going to sustain the programme post IAF-PP? </a:t>
            </a:r>
            <a:r>
              <a:rPr lang="en-US" altLang="en-US" sz="1400" i="1" dirty="0"/>
              <a:t>e.g. will the institution be funding the next steps or what grant types will the team be applying to?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endParaRPr lang="en-US" altLang="en-US" sz="1400" dirty="0"/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3478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inclusive overheads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</a:t>
            </a: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 should review programme’s technical/scientific milestones and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53918"/>
              </p:ext>
            </p:extLst>
          </p:nvPr>
        </p:nvGraphicFramePr>
        <p:xfrm>
          <a:off x="755576" y="183382"/>
          <a:ext cx="7992888" cy="450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5273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50149"/>
                  </a:ext>
                </a:extLst>
              </a:tr>
              <a:tr h="56320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394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44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Summarized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– IRS Achievements</a:t>
            </a:r>
            <a:br>
              <a:rPr lang="en-US" dirty="0"/>
            </a:b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IRS Pipeline 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8120C5-CCE6-B7E9-ABF9-E29B5CF96151}"/>
              </a:ext>
            </a:extLst>
          </p:cNvPr>
          <p:cNvGraphicFramePr>
            <a:graphicFrameLocks noGrp="1"/>
          </p:cNvGraphicFramePr>
          <p:nvPr/>
        </p:nvGraphicFramePr>
        <p:xfrm>
          <a:off x="698687" y="794389"/>
          <a:ext cx="833781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3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 RCA under discussion/ RCA ready for signing / Negotiation in progress; numbers are estimates by research team</a:t>
                      </a:r>
                    </a:p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date of execution of agreement</a:t>
                      </a:r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IRS in the pipeline</a:t>
                      </a:r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8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895332"/>
            <a:ext cx="4853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280645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10847-7A7E-486C-8A2D-B0700D9FD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93CE9-1D7C-4D79-916C-3386876BE1A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e5633f6-dc03-4192-9dd3-80edd9b4d150"/>
    <ds:schemaRef ds:uri="http://purl.org/dc/dcmitype/"/>
    <ds:schemaRef ds:uri="8f380673-f5d0-4d30-88c7-34c2a6233ab8"/>
    <ds:schemaRef ds:uri="29cd325b-2eee-4c5d-9db9-3a67102144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21576</TotalTime>
  <Words>686</Words>
  <Application>Microsoft Office PowerPoint</Application>
  <PresentationFormat>On-screen Show (16:9)</PresentationFormat>
  <Paragraphs>192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Wingdings</vt:lpstr>
      <vt:lpstr>ASTAR PPT Template 10042012</vt:lpstr>
      <vt:lpstr>HBMS/HHP IAF-PP  Final Review (FR)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– IRS Achievements </vt:lpstr>
      <vt:lpstr>IRS Pipeline </vt:lpstr>
      <vt:lpstr>Programme Status</vt:lpstr>
      <vt:lpstr>Programme Status</vt:lpstr>
      <vt:lpstr>Programme Status</vt:lpstr>
      <vt:lpstr>Future Research, Industry Engagement and Funding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Cindy Goh</cp:lastModifiedBy>
  <cp:revision>1582</cp:revision>
  <cp:lastPrinted>2020-03-09T03:14:02Z</cp:lastPrinted>
  <dcterms:created xsi:type="dcterms:W3CDTF">2014-03-27T05:25:01Z</dcterms:created>
  <dcterms:modified xsi:type="dcterms:W3CDTF">2024-09-16T07:58:27Z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