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63" r:id="rId6"/>
    <p:sldId id="268" r:id="rId7"/>
    <p:sldId id="267" r:id="rId8"/>
    <p:sldId id="269" r:id="rId9"/>
    <p:sldId id="446" r:id="rId10"/>
    <p:sldId id="2134805169" r:id="rId11"/>
    <p:sldId id="2134805148" r:id="rId12"/>
    <p:sldId id="590" r:id="rId13"/>
    <p:sldId id="591" r:id="rId14"/>
    <p:sldId id="2134805146" r:id="rId15"/>
    <p:sldId id="2134805174" r:id="rId16"/>
    <p:sldId id="2134805163" r:id="rId17"/>
    <p:sldId id="2134805156" r:id="rId18"/>
    <p:sldId id="2134805172" r:id="rId19"/>
    <p:sldId id="2134805175" r:id="rId20"/>
    <p:sldId id="2134805176" r:id="rId21"/>
    <p:sldId id="279" r:id="rId22"/>
    <p:sldId id="2134805177" r:id="rId23"/>
    <p:sldId id="2134805178" r:id="rId24"/>
    <p:sldId id="260" r:id="rId25"/>
    <p:sldId id="2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EBB38D-1AA1-467F-8018-23DB8908125E}">
          <p14:sldIdLst>
            <p14:sldId id="256"/>
          </p14:sldIdLst>
        </p14:section>
        <p14:section name="Background" id="{32FAAD73-59F9-4ED4-967A-A35111F2A625}">
          <p14:sldIdLst>
            <p14:sldId id="263"/>
            <p14:sldId id="268"/>
            <p14:sldId id="267"/>
            <p14:sldId id="269"/>
          </p14:sldIdLst>
        </p14:section>
        <p14:section name="Overview" id="{C1021214-AF20-4110-81BA-7CA18E938999}">
          <p14:sldIdLst>
            <p14:sldId id="446"/>
            <p14:sldId id="2134805169"/>
          </p14:sldIdLst>
        </p14:section>
        <p14:section name="YIRG &amp; IRG" id="{4A51BBD3-3359-41A1-B048-F88C6F061B63}">
          <p14:sldIdLst>
            <p14:sldId id="2134805148"/>
            <p14:sldId id="590"/>
            <p14:sldId id="591"/>
          </p14:sldIdLst>
        </p14:section>
        <p14:section name="Collaborative POC Grant" id="{434A2AD2-72E1-4485-8D47-EC867E173659}">
          <p14:sldIdLst>
            <p14:sldId id="2134805146"/>
            <p14:sldId id="2134805174"/>
            <p14:sldId id="2134805163"/>
            <p14:sldId id="2134805156"/>
            <p14:sldId id="2134805172"/>
          </p14:sldIdLst>
        </p14:section>
        <p14:section name="Evaluation Criteria" id="{CF20AA62-BEC6-4160-B3D0-E3CD4BA5DFB2}">
          <p14:sldIdLst>
            <p14:sldId id="2134805175"/>
            <p14:sldId id="2134805176"/>
          </p14:sldIdLst>
        </p14:section>
        <p14:section name="Eligibility Criteria" id="{130D2388-88B5-4A56-BEC7-E7EE6BA5DBCF}">
          <p14:sldIdLst>
            <p14:sldId id="279"/>
          </p14:sldIdLst>
        </p14:section>
        <p14:section name="Operational Info" id="{420AFA1A-01BE-4772-8666-69D3DB7B5463}">
          <p14:sldIdLst>
            <p14:sldId id="2134805177"/>
            <p14:sldId id="2134805178"/>
          </p14:sldIdLst>
        </p14:section>
        <p14:section name="Closing" id="{79E00E8C-00E3-4271-BFD0-203905B4CB10}">
          <p14:sldIdLst>
            <p14:sldId id="260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ting Poh" initials="LP" lastIdx="1" clrIdx="0">
    <p:extLst>
      <p:ext uri="{19B8F6BF-5375-455C-9EA6-DF929625EA0E}">
        <p15:presenceInfo xmlns:p15="http://schemas.microsoft.com/office/powerpoint/2012/main" userId="S::POHLT@hq.a-star.edu.sg::6ce80f03-6fb3-4a4a-8845-c0f9eea14621" providerId="AD"/>
      </p:ext>
    </p:extLst>
  </p:cmAuthor>
  <p:cmAuthor id="2" name="Frederick Chew (A-STAR)" initials="FC(S" lastIdx="1" clrIdx="1">
    <p:extLst>
      <p:ext uri="{19B8F6BF-5375-455C-9EA6-DF929625EA0E}">
        <p15:presenceInfo xmlns:p15="http://schemas.microsoft.com/office/powerpoint/2012/main" userId="S::Frederick_Chew@a-star.edu.sg::95064c16-1990-4a91-bc3a-f6c79615d4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9DC3E6"/>
    <a:srgbClr val="C5E0B4"/>
    <a:srgbClr val="A5A5A5"/>
    <a:srgbClr val="FFFFFF"/>
    <a:srgbClr val="4472C4"/>
    <a:srgbClr val="ED7D31"/>
    <a:srgbClr val="F2F2F2"/>
    <a:srgbClr val="013088"/>
    <a:srgbClr val="8C6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1FBF57-5E29-4212-914C-FF6FB5E65896}" v="2" dt="2023-07-20T00:54:49.4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 Soon-Meng" userId="f488b2c7-07b9-458a-b85e-1b135734410b" providerId="ADAL" clId="{E496F7EB-4BA2-4952-9877-D81464528BDD}"/>
    <pc:docChg chg="undo custSel addSld delSld modSld sldOrd modSection">
      <pc:chgData name="Ang Soon-Meng" userId="f488b2c7-07b9-458a-b85e-1b135734410b" providerId="ADAL" clId="{E496F7EB-4BA2-4952-9877-D81464528BDD}" dt="2023-07-17T01:26:43.905" v="1562" actId="113"/>
      <pc:docMkLst>
        <pc:docMk/>
      </pc:docMkLst>
      <pc:sldChg chg="modSp mod">
        <pc:chgData name="Ang Soon-Meng" userId="f488b2c7-07b9-458a-b85e-1b135734410b" providerId="ADAL" clId="{E496F7EB-4BA2-4952-9877-D81464528BDD}" dt="2023-07-05T05:31:47.685" v="1536" actId="20577"/>
        <pc:sldMkLst>
          <pc:docMk/>
          <pc:sldMk cId="3300210269" sldId="256"/>
        </pc:sldMkLst>
        <pc:spChg chg="mod">
          <ac:chgData name="Ang Soon-Meng" userId="f488b2c7-07b9-458a-b85e-1b135734410b" providerId="ADAL" clId="{E496F7EB-4BA2-4952-9877-D81464528BDD}" dt="2023-07-05T05:31:47.685" v="1536" actId="20577"/>
          <ac:spMkLst>
            <pc:docMk/>
            <pc:sldMk cId="3300210269" sldId="256"/>
            <ac:spMk id="23" creationId="{4BF7C621-85E7-4E2C-9EA7-46A2312D51C4}"/>
          </ac:spMkLst>
        </pc:spChg>
      </pc:sldChg>
      <pc:sldChg chg="modSp mod">
        <pc:chgData name="Ang Soon-Meng" userId="f488b2c7-07b9-458a-b85e-1b135734410b" providerId="ADAL" clId="{E496F7EB-4BA2-4952-9877-D81464528BDD}" dt="2023-07-05T03:00:52.912" v="703" actId="20577"/>
        <pc:sldMkLst>
          <pc:docMk/>
          <pc:sldMk cId="2997387746" sldId="258"/>
        </pc:sldMkLst>
        <pc:graphicFrameChg chg="modGraphic">
          <ac:chgData name="Ang Soon-Meng" userId="f488b2c7-07b9-458a-b85e-1b135734410b" providerId="ADAL" clId="{E496F7EB-4BA2-4952-9877-D81464528BDD}" dt="2023-07-05T03:00:52.912" v="703" actId="20577"/>
          <ac:graphicFrameMkLst>
            <pc:docMk/>
            <pc:sldMk cId="2997387746" sldId="258"/>
            <ac:graphicFrameMk id="5" creationId="{C692C926-17F5-4BD8-BB44-24DAC95BEBEB}"/>
          </ac:graphicFrameMkLst>
        </pc:graphicFrameChg>
      </pc:sldChg>
      <pc:sldChg chg="addSp delSp modSp mod">
        <pc:chgData name="Ang Soon-Meng" userId="f488b2c7-07b9-458a-b85e-1b135734410b" providerId="ADAL" clId="{E496F7EB-4BA2-4952-9877-D81464528BDD}" dt="2023-07-05T03:01:01.790" v="704" actId="478"/>
        <pc:sldMkLst>
          <pc:docMk/>
          <pc:sldMk cId="2250416591" sldId="260"/>
        </pc:sldMkLst>
        <pc:spChg chg="add del mod">
          <ac:chgData name="Ang Soon-Meng" userId="f488b2c7-07b9-458a-b85e-1b135734410b" providerId="ADAL" clId="{E496F7EB-4BA2-4952-9877-D81464528BDD}" dt="2023-07-05T03:01:01.790" v="704" actId="478"/>
          <ac:spMkLst>
            <pc:docMk/>
            <pc:sldMk cId="2250416591" sldId="260"/>
            <ac:spMk id="2" creationId="{1C86377C-EFD7-7C64-D312-19691C16F8D6}"/>
          </ac:spMkLst>
        </pc:spChg>
        <pc:graphicFrameChg chg="modGraphic">
          <ac:chgData name="Ang Soon-Meng" userId="f488b2c7-07b9-458a-b85e-1b135734410b" providerId="ADAL" clId="{E496F7EB-4BA2-4952-9877-D81464528BDD}" dt="2023-07-05T02:45:52.817" v="496" actId="2164"/>
          <ac:graphicFrameMkLst>
            <pc:docMk/>
            <pc:sldMk cId="2250416591" sldId="260"/>
            <ac:graphicFrameMk id="7" creationId="{1660B6E4-ABC9-1A5B-FEB2-814B3A5625DD}"/>
          </ac:graphicFrameMkLst>
        </pc:graphicFrameChg>
      </pc:sldChg>
      <pc:sldChg chg="modSp mod">
        <pc:chgData name="Ang Soon-Meng" userId="f488b2c7-07b9-458a-b85e-1b135734410b" providerId="ADAL" clId="{E496F7EB-4BA2-4952-9877-D81464528BDD}" dt="2023-07-05T02:44:34.365" v="488" actId="20577"/>
        <pc:sldMkLst>
          <pc:docMk/>
          <pc:sldMk cId="3366479435" sldId="446"/>
        </pc:sldMkLst>
        <pc:spChg chg="mod">
          <ac:chgData name="Ang Soon-Meng" userId="f488b2c7-07b9-458a-b85e-1b135734410b" providerId="ADAL" clId="{E496F7EB-4BA2-4952-9877-D81464528BDD}" dt="2023-07-05T02:44:34.365" v="488" actId="20577"/>
          <ac:spMkLst>
            <pc:docMk/>
            <pc:sldMk cId="3366479435" sldId="446"/>
            <ac:spMk id="38" creationId="{CF24B7D5-0D51-40E4-831B-A42888EB75A0}"/>
          </ac:spMkLst>
        </pc:spChg>
      </pc:sldChg>
      <pc:sldChg chg="del">
        <pc:chgData name="Ang Soon-Meng" userId="f488b2c7-07b9-458a-b85e-1b135734410b" providerId="ADAL" clId="{E496F7EB-4BA2-4952-9877-D81464528BDD}" dt="2023-07-05T02:40:39.965" v="139" actId="47"/>
        <pc:sldMkLst>
          <pc:docMk/>
          <pc:sldMk cId="2494729124" sldId="12251"/>
        </pc:sldMkLst>
      </pc:sldChg>
      <pc:sldChg chg="delSp modSp mod">
        <pc:chgData name="Ang Soon-Meng" userId="f488b2c7-07b9-458a-b85e-1b135734410b" providerId="ADAL" clId="{E496F7EB-4BA2-4952-9877-D81464528BDD}" dt="2023-07-05T05:54:17.730" v="1558" actId="20577"/>
        <pc:sldMkLst>
          <pc:docMk/>
          <pc:sldMk cId="2564614219" sldId="2134805156"/>
        </pc:sldMkLst>
        <pc:spChg chg="mod">
          <ac:chgData name="Ang Soon-Meng" userId="f488b2c7-07b9-458a-b85e-1b135734410b" providerId="ADAL" clId="{E496F7EB-4BA2-4952-9877-D81464528BDD}" dt="2023-07-05T05:54:17.730" v="1558" actId="20577"/>
          <ac:spMkLst>
            <pc:docMk/>
            <pc:sldMk cId="2564614219" sldId="2134805156"/>
            <ac:spMk id="8" creationId="{E62A841B-D782-2ACB-2628-19981C11CF47}"/>
          </ac:spMkLst>
        </pc:spChg>
        <pc:spChg chg="del">
          <ac:chgData name="Ang Soon-Meng" userId="f488b2c7-07b9-458a-b85e-1b135734410b" providerId="ADAL" clId="{E496F7EB-4BA2-4952-9877-D81464528BDD}" dt="2023-07-05T04:23:38.728" v="1109" actId="478"/>
          <ac:spMkLst>
            <pc:docMk/>
            <pc:sldMk cId="2564614219" sldId="2134805156"/>
            <ac:spMk id="11" creationId="{0461D542-2D78-6A6F-F879-EA86EEAC0FF6}"/>
          </ac:spMkLst>
        </pc:spChg>
        <pc:spChg chg="del">
          <ac:chgData name="Ang Soon-Meng" userId="f488b2c7-07b9-458a-b85e-1b135734410b" providerId="ADAL" clId="{E496F7EB-4BA2-4952-9877-D81464528BDD}" dt="2023-07-05T04:23:38.728" v="1109" actId="478"/>
          <ac:spMkLst>
            <pc:docMk/>
            <pc:sldMk cId="2564614219" sldId="2134805156"/>
            <ac:spMk id="12" creationId="{BDB82F4E-DB72-67CF-AF89-F5BCA08BE574}"/>
          </ac:spMkLst>
        </pc:spChg>
        <pc:spChg chg="del">
          <ac:chgData name="Ang Soon-Meng" userId="f488b2c7-07b9-458a-b85e-1b135734410b" providerId="ADAL" clId="{E496F7EB-4BA2-4952-9877-D81464528BDD}" dt="2023-07-05T04:23:38.728" v="1109" actId="478"/>
          <ac:spMkLst>
            <pc:docMk/>
            <pc:sldMk cId="2564614219" sldId="2134805156"/>
            <ac:spMk id="13" creationId="{B26F0955-9822-4E16-D398-054FACC4BF48}"/>
          </ac:spMkLst>
        </pc:spChg>
        <pc:picChg chg="del">
          <ac:chgData name="Ang Soon-Meng" userId="f488b2c7-07b9-458a-b85e-1b135734410b" providerId="ADAL" clId="{E496F7EB-4BA2-4952-9877-D81464528BDD}" dt="2023-07-05T04:23:38.728" v="1109" actId="478"/>
          <ac:picMkLst>
            <pc:docMk/>
            <pc:sldMk cId="2564614219" sldId="2134805156"/>
            <ac:picMk id="2" creationId="{52655232-6C41-4740-BDF0-79E5E42D9DA2}"/>
          </ac:picMkLst>
        </pc:picChg>
        <pc:picChg chg="del">
          <ac:chgData name="Ang Soon-Meng" userId="f488b2c7-07b9-458a-b85e-1b135734410b" providerId="ADAL" clId="{E496F7EB-4BA2-4952-9877-D81464528BDD}" dt="2023-07-05T04:23:38.728" v="1109" actId="478"/>
          <ac:picMkLst>
            <pc:docMk/>
            <pc:sldMk cId="2564614219" sldId="2134805156"/>
            <ac:picMk id="4" creationId="{2A6E2FC8-BD50-40C7-B420-6B0FE35A8840}"/>
          </ac:picMkLst>
        </pc:picChg>
      </pc:sldChg>
      <pc:sldChg chg="addSp delSp modSp mod ord">
        <pc:chgData name="Ang Soon-Meng" userId="f488b2c7-07b9-458a-b85e-1b135734410b" providerId="ADAL" clId="{E496F7EB-4BA2-4952-9877-D81464528BDD}" dt="2023-07-05T04:23:24.654" v="1079" actId="20577"/>
        <pc:sldMkLst>
          <pc:docMk/>
          <pc:sldMk cId="3908414242" sldId="2134805163"/>
        </pc:sldMkLst>
        <pc:spChg chg="add del mod">
          <ac:chgData name="Ang Soon-Meng" userId="f488b2c7-07b9-458a-b85e-1b135734410b" providerId="ADAL" clId="{E496F7EB-4BA2-4952-9877-D81464528BDD}" dt="2023-07-05T04:20:33.715" v="917" actId="21"/>
          <ac:spMkLst>
            <pc:docMk/>
            <pc:sldMk cId="3908414242" sldId="2134805163"/>
            <ac:spMk id="4" creationId="{029C5F12-633D-1DE2-4826-F559F0464A36}"/>
          </ac:spMkLst>
        </pc:spChg>
        <pc:spChg chg="mod">
          <ac:chgData name="Ang Soon-Meng" userId="f488b2c7-07b9-458a-b85e-1b135734410b" providerId="ADAL" clId="{E496F7EB-4BA2-4952-9877-D81464528BDD}" dt="2023-07-05T04:23:24.654" v="1079" actId="20577"/>
          <ac:spMkLst>
            <pc:docMk/>
            <pc:sldMk cId="3908414242" sldId="2134805163"/>
            <ac:spMk id="6" creationId="{C3437D9E-7207-FED6-FD9D-D12689B72F95}"/>
          </ac:spMkLst>
        </pc:spChg>
        <pc:graphicFrameChg chg="modGraphic">
          <ac:chgData name="Ang Soon-Meng" userId="f488b2c7-07b9-458a-b85e-1b135734410b" providerId="ADAL" clId="{E496F7EB-4BA2-4952-9877-D81464528BDD}" dt="2023-07-05T04:22:47.220" v="1057" actId="255"/>
          <ac:graphicFrameMkLst>
            <pc:docMk/>
            <pc:sldMk cId="3908414242" sldId="2134805163"/>
            <ac:graphicFrameMk id="5" creationId="{81C984DF-9053-F90E-1C74-361746D87F9F}"/>
          </ac:graphicFrameMkLst>
        </pc:graphicFrameChg>
      </pc:sldChg>
      <pc:sldChg chg="mod ord modShow">
        <pc:chgData name="Ang Soon-Meng" userId="f488b2c7-07b9-458a-b85e-1b135734410b" providerId="ADAL" clId="{E496F7EB-4BA2-4952-9877-D81464528BDD}" dt="2023-07-05T03:53:01.067" v="787"/>
        <pc:sldMkLst>
          <pc:docMk/>
          <pc:sldMk cId="242592968" sldId="2134805166"/>
        </pc:sldMkLst>
      </pc:sldChg>
      <pc:sldChg chg="mod ord modShow">
        <pc:chgData name="Ang Soon-Meng" userId="f488b2c7-07b9-458a-b85e-1b135734410b" providerId="ADAL" clId="{E496F7EB-4BA2-4952-9877-D81464528BDD}" dt="2023-07-05T03:53:01.067" v="787"/>
        <pc:sldMkLst>
          <pc:docMk/>
          <pc:sldMk cId="1656669708" sldId="2134805168"/>
        </pc:sldMkLst>
      </pc:sldChg>
      <pc:sldChg chg="modSp mod ord modShow">
        <pc:chgData name="Ang Soon-Meng" userId="f488b2c7-07b9-458a-b85e-1b135734410b" providerId="ADAL" clId="{E496F7EB-4BA2-4952-9877-D81464528BDD}" dt="2023-07-05T02:47:10.398" v="582"/>
        <pc:sldMkLst>
          <pc:docMk/>
          <pc:sldMk cId="24228599" sldId="2134805169"/>
        </pc:sldMkLst>
        <pc:graphicFrameChg chg="mod modGraphic">
          <ac:chgData name="Ang Soon-Meng" userId="f488b2c7-07b9-458a-b85e-1b135734410b" providerId="ADAL" clId="{E496F7EB-4BA2-4952-9877-D81464528BDD}" dt="2023-07-05T02:23:58.459" v="135" actId="1076"/>
          <ac:graphicFrameMkLst>
            <pc:docMk/>
            <pc:sldMk cId="24228599" sldId="2134805169"/>
            <ac:graphicFrameMk id="11" creationId="{7F1FF986-6CED-92F9-2721-682C91655B07}"/>
          </ac:graphicFrameMkLst>
        </pc:graphicFrameChg>
      </pc:sldChg>
      <pc:sldChg chg="addSp delSp modSp new del mod">
        <pc:chgData name="Ang Soon-Meng" userId="f488b2c7-07b9-458a-b85e-1b135734410b" providerId="ADAL" clId="{E496F7EB-4BA2-4952-9877-D81464528BDD}" dt="2023-07-05T02:40:03.515" v="138" actId="47"/>
        <pc:sldMkLst>
          <pc:docMk/>
          <pc:sldMk cId="1820179140" sldId="2134805170"/>
        </pc:sldMkLst>
        <pc:spChg chg="del">
          <ac:chgData name="Ang Soon-Meng" userId="f488b2c7-07b9-458a-b85e-1b135734410b" providerId="ADAL" clId="{E496F7EB-4BA2-4952-9877-D81464528BDD}" dt="2023-07-05T01:54:48.119" v="6" actId="478"/>
          <ac:spMkLst>
            <pc:docMk/>
            <pc:sldMk cId="1820179140" sldId="2134805170"/>
            <ac:spMk id="2" creationId="{26C14269-9FA1-D618-EA12-591DD48E63D0}"/>
          </ac:spMkLst>
        </pc:spChg>
        <pc:spChg chg="add del mod">
          <ac:chgData name="Ang Soon-Meng" userId="f488b2c7-07b9-458a-b85e-1b135734410b" providerId="ADAL" clId="{E496F7EB-4BA2-4952-9877-D81464528BDD}" dt="2023-07-05T01:54:25.347" v="5"/>
          <ac:spMkLst>
            <pc:docMk/>
            <pc:sldMk cId="1820179140" sldId="2134805170"/>
            <ac:spMk id="3" creationId="{66B2AF6A-9917-2A98-8477-CB6E7B6D090F}"/>
          </ac:spMkLst>
        </pc:spChg>
        <pc:spChg chg="add del mod">
          <ac:chgData name="Ang Soon-Meng" userId="f488b2c7-07b9-458a-b85e-1b135734410b" providerId="ADAL" clId="{E496F7EB-4BA2-4952-9877-D81464528BDD}" dt="2023-07-05T01:54:23.386" v="3"/>
          <ac:spMkLst>
            <pc:docMk/>
            <pc:sldMk cId="1820179140" sldId="2134805170"/>
            <ac:spMk id="5" creationId="{E5143B34-4A95-FF28-933D-8CAE2692909E}"/>
          </ac:spMkLst>
        </pc:spChg>
        <pc:spChg chg="add mod">
          <ac:chgData name="Ang Soon-Meng" userId="f488b2c7-07b9-458a-b85e-1b135734410b" providerId="ADAL" clId="{E496F7EB-4BA2-4952-9877-D81464528BDD}" dt="2023-07-05T02:06:53.254" v="42" actId="1076"/>
          <ac:spMkLst>
            <pc:docMk/>
            <pc:sldMk cId="1820179140" sldId="2134805170"/>
            <ac:spMk id="8" creationId="{15E2AB47-67D0-A3FB-CD57-C427223F2BF9}"/>
          </ac:spMkLst>
        </pc:spChg>
        <pc:graphicFrameChg chg="add del mod">
          <ac:chgData name="Ang Soon-Meng" userId="f488b2c7-07b9-458a-b85e-1b135734410b" providerId="ADAL" clId="{E496F7EB-4BA2-4952-9877-D81464528BDD}" dt="2023-07-05T02:03:20.291" v="11" actId="478"/>
          <ac:graphicFrameMkLst>
            <pc:docMk/>
            <pc:sldMk cId="1820179140" sldId="2134805170"/>
            <ac:graphicFrameMk id="6" creationId="{B0033DAD-0C37-AB2B-4E2D-6CF78078E726}"/>
          </ac:graphicFrameMkLst>
        </pc:graphicFrameChg>
        <pc:graphicFrameChg chg="add mod">
          <ac:chgData name="Ang Soon-Meng" userId="f488b2c7-07b9-458a-b85e-1b135734410b" providerId="ADAL" clId="{E496F7EB-4BA2-4952-9877-D81464528BDD}" dt="2023-07-05T02:03:33.450" v="19" actId="1076"/>
          <ac:graphicFrameMkLst>
            <pc:docMk/>
            <pc:sldMk cId="1820179140" sldId="2134805170"/>
            <ac:graphicFrameMk id="7" creationId="{B0033DAD-0C37-AB2B-4E2D-6CF78078E726}"/>
          </ac:graphicFrameMkLst>
        </pc:graphicFrameChg>
      </pc:sldChg>
      <pc:sldChg chg="add del ord">
        <pc:chgData name="Ang Soon-Meng" userId="f488b2c7-07b9-458a-b85e-1b135734410b" providerId="ADAL" clId="{E496F7EB-4BA2-4952-9877-D81464528BDD}" dt="2023-07-05T02:47:18.145" v="584"/>
        <pc:sldMkLst>
          <pc:docMk/>
          <pc:sldMk cId="4107863908" sldId="2134805171"/>
        </pc:sldMkLst>
      </pc:sldChg>
      <pc:sldChg chg="modSp new mod">
        <pc:chgData name="Ang Soon-Meng" userId="f488b2c7-07b9-458a-b85e-1b135734410b" providerId="ADAL" clId="{E496F7EB-4BA2-4952-9877-D81464528BDD}" dt="2023-07-05T03:52:42.710" v="785" actId="27636"/>
        <pc:sldMkLst>
          <pc:docMk/>
          <pc:sldMk cId="784350089" sldId="2134805172"/>
        </pc:sldMkLst>
        <pc:spChg chg="mod">
          <ac:chgData name="Ang Soon-Meng" userId="f488b2c7-07b9-458a-b85e-1b135734410b" providerId="ADAL" clId="{E496F7EB-4BA2-4952-9877-D81464528BDD}" dt="2023-07-05T03:52:42.710" v="785" actId="27636"/>
          <ac:spMkLst>
            <pc:docMk/>
            <pc:sldMk cId="784350089" sldId="2134805172"/>
            <ac:spMk id="2" creationId="{AAA2156B-2D03-DD11-9901-7A862E3B043E}"/>
          </ac:spMkLst>
        </pc:spChg>
      </pc:sldChg>
      <pc:sldChg chg="del">
        <pc:chgData name="Ang Soon-Meng" userId="f488b2c7-07b9-458a-b85e-1b135734410b" providerId="ADAL" clId="{E496F7EB-4BA2-4952-9877-D81464528BDD}" dt="2023-07-05T05:32:15.108" v="1537" actId="47"/>
        <pc:sldMkLst>
          <pc:docMk/>
          <pc:sldMk cId="1107177499" sldId="2134805173"/>
        </pc:sldMkLst>
      </pc:sldChg>
      <pc:sldChg chg="addSp delSp modSp add mod ord">
        <pc:chgData name="Ang Soon-Meng" userId="f488b2c7-07b9-458a-b85e-1b135734410b" providerId="ADAL" clId="{E496F7EB-4BA2-4952-9877-D81464528BDD}" dt="2023-07-05T05:35:15.835" v="1543" actId="115"/>
        <pc:sldMkLst>
          <pc:docMk/>
          <pc:sldMk cId="1597758277" sldId="2134805174"/>
        </pc:sldMkLst>
        <pc:spChg chg="add del mod">
          <ac:chgData name="Ang Soon-Meng" userId="f488b2c7-07b9-458a-b85e-1b135734410b" providerId="ADAL" clId="{E496F7EB-4BA2-4952-9877-D81464528BDD}" dt="2023-07-05T04:21:03.364" v="987" actId="478"/>
          <ac:spMkLst>
            <pc:docMk/>
            <pc:sldMk cId="1597758277" sldId="2134805174"/>
            <ac:spMk id="5" creationId="{DF13A02F-E2B6-0D70-1423-603F53036380}"/>
          </ac:spMkLst>
        </pc:spChg>
        <pc:spChg chg="mod">
          <ac:chgData name="Ang Soon-Meng" userId="f488b2c7-07b9-458a-b85e-1b135734410b" providerId="ADAL" clId="{E496F7EB-4BA2-4952-9877-D81464528BDD}" dt="2023-07-05T05:35:15.835" v="1543" actId="115"/>
          <ac:spMkLst>
            <pc:docMk/>
            <pc:sldMk cId="1597758277" sldId="2134805174"/>
            <ac:spMk id="8" creationId="{E62A841B-D782-2ACB-2628-19981C11CF47}"/>
          </ac:spMkLst>
        </pc:spChg>
        <pc:spChg chg="del">
          <ac:chgData name="Ang Soon-Meng" userId="f488b2c7-07b9-458a-b85e-1b135734410b" providerId="ADAL" clId="{E496F7EB-4BA2-4952-9877-D81464528BDD}" dt="2023-07-05T04:18:09.611" v="831" actId="478"/>
          <ac:spMkLst>
            <pc:docMk/>
            <pc:sldMk cId="1597758277" sldId="2134805174"/>
            <ac:spMk id="11" creationId="{0461D542-2D78-6A6F-F879-EA86EEAC0FF6}"/>
          </ac:spMkLst>
        </pc:spChg>
        <pc:spChg chg="del mod">
          <ac:chgData name="Ang Soon-Meng" userId="f488b2c7-07b9-458a-b85e-1b135734410b" providerId="ADAL" clId="{E496F7EB-4BA2-4952-9877-D81464528BDD}" dt="2023-07-05T04:18:12.352" v="833" actId="478"/>
          <ac:spMkLst>
            <pc:docMk/>
            <pc:sldMk cId="1597758277" sldId="2134805174"/>
            <ac:spMk id="12" creationId="{BDB82F4E-DB72-67CF-AF89-F5BCA08BE574}"/>
          </ac:spMkLst>
        </pc:spChg>
        <pc:spChg chg="del">
          <ac:chgData name="Ang Soon-Meng" userId="f488b2c7-07b9-458a-b85e-1b135734410b" providerId="ADAL" clId="{E496F7EB-4BA2-4952-9877-D81464528BDD}" dt="2023-07-05T04:18:15.498" v="835" actId="478"/>
          <ac:spMkLst>
            <pc:docMk/>
            <pc:sldMk cId="1597758277" sldId="2134805174"/>
            <ac:spMk id="13" creationId="{B26F0955-9822-4E16-D398-054FACC4BF48}"/>
          </ac:spMkLst>
        </pc:spChg>
        <pc:picChg chg="del">
          <ac:chgData name="Ang Soon-Meng" userId="f488b2c7-07b9-458a-b85e-1b135734410b" providerId="ADAL" clId="{E496F7EB-4BA2-4952-9877-D81464528BDD}" dt="2023-07-05T04:18:12.961" v="834" actId="478"/>
          <ac:picMkLst>
            <pc:docMk/>
            <pc:sldMk cId="1597758277" sldId="2134805174"/>
            <ac:picMk id="2" creationId="{52655232-6C41-4740-BDF0-79E5E42D9DA2}"/>
          </ac:picMkLst>
        </pc:picChg>
        <pc:picChg chg="del">
          <ac:chgData name="Ang Soon-Meng" userId="f488b2c7-07b9-458a-b85e-1b135734410b" providerId="ADAL" clId="{E496F7EB-4BA2-4952-9877-D81464528BDD}" dt="2023-07-05T04:18:16.095" v="836" actId="478"/>
          <ac:picMkLst>
            <pc:docMk/>
            <pc:sldMk cId="1597758277" sldId="2134805174"/>
            <ac:picMk id="4" creationId="{2A6E2FC8-BD50-40C7-B420-6B0FE35A8840}"/>
          </ac:picMkLst>
        </pc:picChg>
      </pc:sldChg>
      <pc:sldChg chg="modSp mod">
        <pc:chgData name="Ang Soon-Meng" userId="f488b2c7-07b9-458a-b85e-1b135734410b" providerId="ADAL" clId="{E496F7EB-4BA2-4952-9877-D81464528BDD}" dt="2023-07-17T01:26:43.905" v="1562" actId="113"/>
        <pc:sldMkLst>
          <pc:docMk/>
          <pc:sldMk cId="3379240394" sldId="2134805178"/>
        </pc:sldMkLst>
        <pc:graphicFrameChg chg="modGraphic">
          <ac:chgData name="Ang Soon-Meng" userId="f488b2c7-07b9-458a-b85e-1b135734410b" providerId="ADAL" clId="{E496F7EB-4BA2-4952-9877-D81464528BDD}" dt="2023-07-17T01:26:43.905" v="1562" actId="113"/>
          <ac:graphicFrameMkLst>
            <pc:docMk/>
            <pc:sldMk cId="3379240394" sldId="2134805178"/>
            <ac:graphicFrameMk id="5" creationId="{C692C926-17F5-4BD8-BB44-24DAC95BEBEB}"/>
          </ac:graphicFrameMkLst>
        </pc:graphicFrameChg>
      </pc:sldChg>
    </pc:docChg>
  </pc:docChgLst>
  <pc:docChgLst>
    <pc:chgData name="Wong Ying Lei" userId="3dad3791-b713-4949-b6ce-8f93cbe0de46" providerId="ADAL" clId="{1D1FBF57-5E29-4212-914C-FF6FB5E65896}"/>
    <pc:docChg chg="undo custSel modSld">
      <pc:chgData name="Wong Ying Lei" userId="3dad3791-b713-4949-b6ce-8f93cbe0de46" providerId="ADAL" clId="{1D1FBF57-5E29-4212-914C-FF6FB5E65896}" dt="2023-07-20T00:54:53.820" v="39" actId="27636"/>
      <pc:docMkLst>
        <pc:docMk/>
      </pc:docMkLst>
      <pc:sldChg chg="addSp delSp modSp mod">
        <pc:chgData name="Wong Ying Lei" userId="3dad3791-b713-4949-b6ce-8f93cbe0de46" providerId="ADAL" clId="{1D1FBF57-5E29-4212-914C-FF6FB5E65896}" dt="2023-07-17T02:41:51.192" v="13"/>
        <pc:sldMkLst>
          <pc:docMk/>
          <pc:sldMk cId="3908414242" sldId="2134805163"/>
        </pc:sldMkLst>
        <pc:spChg chg="del mod">
          <ac:chgData name="Wong Ying Lei" userId="3dad3791-b713-4949-b6ce-8f93cbe0de46" providerId="ADAL" clId="{1D1FBF57-5E29-4212-914C-FF6FB5E65896}" dt="2023-07-17T02:41:50.943" v="12" actId="478"/>
          <ac:spMkLst>
            <pc:docMk/>
            <pc:sldMk cId="3908414242" sldId="2134805163"/>
            <ac:spMk id="2" creationId="{D6B04839-BEAA-24EE-68CE-186835D2C1FF}"/>
          </ac:spMkLst>
        </pc:spChg>
        <pc:spChg chg="add mod">
          <ac:chgData name="Wong Ying Lei" userId="3dad3791-b713-4949-b6ce-8f93cbe0de46" providerId="ADAL" clId="{1D1FBF57-5E29-4212-914C-FF6FB5E65896}" dt="2023-07-17T02:41:51.192" v="13"/>
          <ac:spMkLst>
            <pc:docMk/>
            <pc:sldMk cId="3908414242" sldId="2134805163"/>
            <ac:spMk id="3" creationId="{B5B2D478-1AD5-5921-1FAC-799B3065E1FD}"/>
          </ac:spMkLst>
        </pc:spChg>
      </pc:sldChg>
      <pc:sldChg chg="modSp mod">
        <pc:chgData name="Wong Ying Lei" userId="3dad3791-b713-4949-b6ce-8f93cbe0de46" providerId="ADAL" clId="{1D1FBF57-5E29-4212-914C-FF6FB5E65896}" dt="2023-07-20T00:54:53.820" v="39" actId="27636"/>
        <pc:sldMkLst>
          <pc:docMk/>
          <pc:sldMk cId="784350089" sldId="2134805172"/>
        </pc:sldMkLst>
        <pc:spChg chg="mod">
          <ac:chgData name="Wong Ying Lei" userId="3dad3791-b713-4949-b6ce-8f93cbe0de46" providerId="ADAL" clId="{1D1FBF57-5E29-4212-914C-FF6FB5E65896}" dt="2023-07-20T00:54:53.820" v="39" actId="27636"/>
          <ac:spMkLst>
            <pc:docMk/>
            <pc:sldMk cId="784350089" sldId="2134805172"/>
            <ac:spMk id="2" creationId="{AAA2156B-2D03-DD11-9901-7A862E3B043E}"/>
          </ac:spMkLst>
        </pc:spChg>
      </pc:sldChg>
      <pc:sldChg chg="addSp delSp mod">
        <pc:chgData name="Wong Ying Lei" userId="3dad3791-b713-4949-b6ce-8f93cbe0de46" providerId="ADAL" clId="{1D1FBF57-5E29-4212-914C-FF6FB5E65896}" dt="2023-07-17T02:41:47.101" v="11" actId="478"/>
        <pc:sldMkLst>
          <pc:docMk/>
          <pc:sldMk cId="1597758277" sldId="2134805174"/>
        </pc:sldMkLst>
        <pc:spChg chg="add del">
          <ac:chgData name="Wong Ying Lei" userId="3dad3791-b713-4949-b6ce-8f93cbe0de46" providerId="ADAL" clId="{1D1FBF57-5E29-4212-914C-FF6FB5E65896}" dt="2023-07-17T02:41:47.101" v="11" actId="478"/>
          <ac:spMkLst>
            <pc:docMk/>
            <pc:sldMk cId="1597758277" sldId="2134805174"/>
            <ac:spMk id="9" creationId="{D206B81D-B493-8CE0-84BF-F512A725D294}"/>
          </ac:spMkLst>
        </pc:spChg>
      </pc:sldChg>
    </pc:docChg>
  </pc:docChgLst>
  <pc:docChgLst>
    <pc:chgData name="Ang Soon-Meng" userId="f488b2c7-07b9-458a-b85e-1b135734410b" providerId="ADAL" clId="{BB7B3BE4-9234-4469-9404-F9C9498FACC0}"/>
    <pc:docChg chg="undo custSel modSld">
      <pc:chgData name="Ang Soon-Meng" userId="f488b2c7-07b9-458a-b85e-1b135734410b" providerId="ADAL" clId="{BB7B3BE4-9234-4469-9404-F9C9498FACC0}" dt="2022-05-25T07:49:50.271" v="202" actId="20577"/>
      <pc:docMkLst>
        <pc:docMk/>
      </pc:docMkLst>
      <pc:sldChg chg="modSp mod">
        <pc:chgData name="Ang Soon-Meng" userId="f488b2c7-07b9-458a-b85e-1b135734410b" providerId="ADAL" clId="{BB7B3BE4-9234-4469-9404-F9C9498FACC0}" dt="2022-05-25T07:49:50.271" v="202" actId="20577"/>
        <pc:sldMkLst>
          <pc:docMk/>
          <pc:sldMk cId="2997387746" sldId="258"/>
        </pc:sldMkLst>
        <pc:graphicFrameChg chg="modGraphic">
          <ac:chgData name="Ang Soon-Meng" userId="f488b2c7-07b9-458a-b85e-1b135734410b" providerId="ADAL" clId="{BB7B3BE4-9234-4469-9404-F9C9498FACC0}" dt="2022-05-25T07:49:50.271" v="202" actId="20577"/>
          <ac:graphicFrameMkLst>
            <pc:docMk/>
            <pc:sldMk cId="2997387746" sldId="258"/>
            <ac:graphicFrameMk id="5" creationId="{C692C926-17F5-4BD8-BB44-24DAC95BEBEB}"/>
          </ac:graphicFrameMkLst>
        </pc:graphicFrameChg>
      </pc:sldChg>
      <pc:sldChg chg="addSp delSp">
        <pc:chgData name="Ang Soon-Meng" userId="f488b2c7-07b9-458a-b85e-1b135734410b" providerId="ADAL" clId="{BB7B3BE4-9234-4469-9404-F9C9498FACC0}" dt="2022-05-25T07:44:27.026" v="109" actId="478"/>
        <pc:sldMkLst>
          <pc:docMk/>
          <pc:sldMk cId="344474786" sldId="274"/>
        </pc:sldMkLst>
        <pc:spChg chg="add del">
          <ac:chgData name="Ang Soon-Meng" userId="f488b2c7-07b9-458a-b85e-1b135734410b" providerId="ADAL" clId="{BB7B3BE4-9234-4469-9404-F9C9498FACC0}" dt="2022-05-25T07:44:27.026" v="109" actId="478"/>
          <ac:spMkLst>
            <pc:docMk/>
            <pc:sldMk cId="344474786" sldId="274"/>
            <ac:spMk id="14" creationId="{6A7BB32F-3F24-4B2C-A3D8-DE45C07F9B51}"/>
          </ac:spMkLst>
        </pc:spChg>
        <pc:spChg chg="add del">
          <ac:chgData name="Ang Soon-Meng" userId="f488b2c7-07b9-458a-b85e-1b135734410b" providerId="ADAL" clId="{BB7B3BE4-9234-4469-9404-F9C9498FACC0}" dt="2022-05-25T07:44:27.026" v="109" actId="478"/>
          <ac:spMkLst>
            <pc:docMk/>
            <pc:sldMk cId="344474786" sldId="274"/>
            <ac:spMk id="15" creationId="{C420CCA3-AC57-402F-9532-295446995839}"/>
          </ac:spMkLst>
        </pc:spChg>
        <pc:picChg chg="add del">
          <ac:chgData name="Ang Soon-Meng" userId="f488b2c7-07b9-458a-b85e-1b135734410b" providerId="ADAL" clId="{BB7B3BE4-9234-4469-9404-F9C9498FACC0}" dt="2022-05-25T07:44:27.026" v="109" actId="478"/>
          <ac:picMkLst>
            <pc:docMk/>
            <pc:sldMk cId="344474786" sldId="274"/>
            <ac:picMk id="7" creationId="{A76680AE-F475-48C6-A774-277B85056C37}"/>
          </ac:picMkLst>
        </pc:picChg>
      </pc:sldChg>
      <pc:sldChg chg="modSp mod">
        <pc:chgData name="Ang Soon-Meng" userId="f488b2c7-07b9-458a-b85e-1b135734410b" providerId="ADAL" clId="{BB7B3BE4-9234-4469-9404-F9C9498FACC0}" dt="2022-05-25T07:40:27.804" v="91" actId="20577"/>
        <pc:sldMkLst>
          <pc:docMk/>
          <pc:sldMk cId="456474173" sldId="277"/>
        </pc:sldMkLst>
        <pc:spChg chg="mod">
          <ac:chgData name="Ang Soon-Meng" userId="f488b2c7-07b9-458a-b85e-1b135734410b" providerId="ADAL" clId="{BB7B3BE4-9234-4469-9404-F9C9498FACC0}" dt="2022-05-25T07:40:11.186" v="78" actId="1035"/>
          <ac:spMkLst>
            <pc:docMk/>
            <pc:sldMk cId="456474173" sldId="277"/>
            <ac:spMk id="28" creationId="{2116602B-24D3-4E51-B3C3-2910FAA2196F}"/>
          </ac:spMkLst>
        </pc:spChg>
        <pc:spChg chg="mod">
          <ac:chgData name="Ang Soon-Meng" userId="f488b2c7-07b9-458a-b85e-1b135734410b" providerId="ADAL" clId="{BB7B3BE4-9234-4469-9404-F9C9498FACC0}" dt="2022-05-25T07:40:27.804" v="91" actId="20577"/>
          <ac:spMkLst>
            <pc:docMk/>
            <pc:sldMk cId="456474173" sldId="277"/>
            <ac:spMk id="33" creationId="{44F5B145-3B75-4962-991F-78B28E599573}"/>
          </ac:spMkLst>
        </pc:spChg>
        <pc:spChg chg="mod">
          <ac:chgData name="Ang Soon-Meng" userId="f488b2c7-07b9-458a-b85e-1b135734410b" providerId="ADAL" clId="{BB7B3BE4-9234-4469-9404-F9C9498FACC0}" dt="2022-05-25T07:38:45.280" v="22" actId="20577"/>
          <ac:spMkLst>
            <pc:docMk/>
            <pc:sldMk cId="456474173" sldId="277"/>
            <ac:spMk id="41" creationId="{D7FBE066-3570-4D84-A8BE-95FF8CF848CD}"/>
          </ac:spMkLst>
        </pc:spChg>
      </pc:sldChg>
      <pc:sldChg chg="addSp delSp modSp mod">
        <pc:chgData name="Ang Soon-Meng" userId="f488b2c7-07b9-458a-b85e-1b135734410b" providerId="ADAL" clId="{BB7B3BE4-9234-4469-9404-F9C9498FACC0}" dt="2022-05-25T07:42:20.023" v="107" actId="20577"/>
        <pc:sldMkLst>
          <pc:docMk/>
          <pc:sldMk cId="3976255520" sldId="436"/>
        </pc:sldMkLst>
        <pc:spChg chg="mod">
          <ac:chgData name="Ang Soon-Meng" userId="f488b2c7-07b9-458a-b85e-1b135734410b" providerId="ADAL" clId="{BB7B3BE4-9234-4469-9404-F9C9498FACC0}" dt="2022-05-25T07:41:07.796" v="103" actId="20577"/>
          <ac:spMkLst>
            <pc:docMk/>
            <pc:sldMk cId="3976255520" sldId="436"/>
            <ac:spMk id="3" creationId="{E59C19AC-D24E-4CC0-988D-65D0E00EFB87}"/>
          </ac:spMkLst>
        </pc:spChg>
        <pc:spChg chg="mod">
          <ac:chgData name="Ang Soon-Meng" userId="f488b2c7-07b9-458a-b85e-1b135734410b" providerId="ADAL" clId="{BB7B3BE4-9234-4469-9404-F9C9498FACC0}" dt="2022-05-25T07:40:54.796" v="98" actId="20577"/>
          <ac:spMkLst>
            <pc:docMk/>
            <pc:sldMk cId="3976255520" sldId="436"/>
            <ac:spMk id="36" creationId="{97A19FB6-4D9F-4332-8210-936800FD4DD4}"/>
          </ac:spMkLst>
        </pc:spChg>
        <pc:spChg chg="mod">
          <ac:chgData name="Ang Soon-Meng" userId="f488b2c7-07b9-458a-b85e-1b135734410b" providerId="ADAL" clId="{BB7B3BE4-9234-4469-9404-F9C9498FACC0}" dt="2022-05-25T07:42:20.023" v="107" actId="20577"/>
          <ac:spMkLst>
            <pc:docMk/>
            <pc:sldMk cId="3976255520" sldId="436"/>
            <ac:spMk id="45" creationId="{3FD8345C-AA40-4086-847E-733EABBCD2B1}"/>
          </ac:spMkLst>
        </pc:spChg>
        <pc:spChg chg="add del mod">
          <ac:chgData name="Ang Soon-Meng" userId="f488b2c7-07b9-458a-b85e-1b135734410b" providerId="ADAL" clId="{BB7B3BE4-9234-4469-9404-F9C9498FACC0}" dt="2022-05-25T07:42:03.935" v="105" actId="20577"/>
          <ac:spMkLst>
            <pc:docMk/>
            <pc:sldMk cId="3976255520" sldId="436"/>
            <ac:spMk id="46" creationId="{52E9D1A3-C41D-4D1E-9F6D-A5D6768F88AB}"/>
          </ac:spMkLst>
        </pc:spChg>
      </pc:sldChg>
    </pc:docChg>
  </pc:docChgLst>
  <pc:docChgLst>
    <pc:chgData name="Poh Luting" userId="6ce80f03-6fb3-4a4a-8845-c0f9eea14621" providerId="ADAL" clId="{0F65C444-E036-42E0-B428-2ABFE83DB7CA}"/>
    <pc:docChg chg="modSld">
      <pc:chgData name="Poh Luting" userId="6ce80f03-6fb3-4a4a-8845-c0f9eea14621" providerId="ADAL" clId="{0F65C444-E036-42E0-B428-2ABFE83DB7CA}" dt="2022-07-21T02:39:24.667" v="68" actId="1076"/>
      <pc:docMkLst>
        <pc:docMk/>
      </pc:docMkLst>
      <pc:sldChg chg="addSp modSp mod">
        <pc:chgData name="Poh Luting" userId="6ce80f03-6fb3-4a4a-8845-c0f9eea14621" providerId="ADAL" clId="{0F65C444-E036-42E0-B428-2ABFE83DB7CA}" dt="2022-07-21T02:39:24.667" v="68" actId="1076"/>
        <pc:sldMkLst>
          <pc:docMk/>
          <pc:sldMk cId="3078834726" sldId="588"/>
        </pc:sldMkLst>
        <pc:spChg chg="add mod">
          <ac:chgData name="Poh Luting" userId="6ce80f03-6fb3-4a4a-8845-c0f9eea14621" providerId="ADAL" clId="{0F65C444-E036-42E0-B428-2ABFE83DB7CA}" dt="2022-07-21T02:39:24.667" v="68" actId="1076"/>
          <ac:spMkLst>
            <pc:docMk/>
            <pc:sldMk cId="3078834726" sldId="588"/>
            <ac:spMk id="4" creationId="{CB1EB479-AD04-48DD-9400-605D6CFB9D33}"/>
          </ac:spMkLst>
        </pc:spChg>
        <pc:spChg chg="mod">
          <ac:chgData name="Poh Luting" userId="6ce80f03-6fb3-4a4a-8845-c0f9eea14621" providerId="ADAL" clId="{0F65C444-E036-42E0-B428-2ABFE83DB7CA}" dt="2022-07-21T02:37:51.188" v="1" actId="20577"/>
          <ac:spMkLst>
            <pc:docMk/>
            <pc:sldMk cId="3078834726" sldId="588"/>
            <ac:spMk id="37" creationId="{8C93C05F-877A-4AA4-87E3-DC042767BB4D}"/>
          </ac:spMkLst>
        </pc:spChg>
        <pc:spChg chg="mod">
          <ac:chgData name="Poh Luting" userId="6ce80f03-6fb3-4a4a-8845-c0f9eea14621" providerId="ADAL" clId="{0F65C444-E036-42E0-B428-2ABFE83DB7CA}" dt="2022-07-21T02:37:54.106" v="2" actId="20577"/>
          <ac:spMkLst>
            <pc:docMk/>
            <pc:sldMk cId="3078834726" sldId="588"/>
            <ac:spMk id="41" creationId="{D7FBE066-3570-4D84-A8BE-95FF8CF848CD}"/>
          </ac:spMkLst>
        </pc:spChg>
        <pc:spChg chg="mod">
          <ac:chgData name="Poh Luting" userId="6ce80f03-6fb3-4a4a-8845-c0f9eea14621" providerId="ADAL" clId="{0F65C444-E036-42E0-B428-2ABFE83DB7CA}" dt="2022-07-21T02:37:47.438" v="0" actId="20577"/>
          <ac:spMkLst>
            <pc:docMk/>
            <pc:sldMk cId="3078834726" sldId="588"/>
            <ac:spMk id="49" creationId="{E4484EDA-36FA-4B61-BAE3-D4425BF43CD0}"/>
          </ac:spMkLst>
        </pc:spChg>
      </pc:sldChg>
    </pc:docChg>
  </pc:docChgLst>
  <pc:docChgLst>
    <pc:chgData name="Ang Soon-Meng" userId="f488b2c7-07b9-458a-b85e-1b135734410b" providerId="ADAL" clId="{932B281F-2AC4-412D-AF7F-A29CBC102616}"/>
    <pc:docChg chg="modSld">
      <pc:chgData name="Ang Soon-Meng" userId="f488b2c7-07b9-458a-b85e-1b135734410b" providerId="ADAL" clId="{932B281F-2AC4-412D-AF7F-A29CBC102616}" dt="2022-06-05T11:50:46.106" v="57" actId="20577"/>
      <pc:docMkLst>
        <pc:docMk/>
      </pc:docMkLst>
      <pc:sldChg chg="modSp mod">
        <pc:chgData name="Ang Soon-Meng" userId="f488b2c7-07b9-458a-b85e-1b135734410b" providerId="ADAL" clId="{932B281F-2AC4-412D-AF7F-A29CBC102616}" dt="2022-06-05T11:48:12.858" v="9" actId="20577"/>
        <pc:sldMkLst>
          <pc:docMk/>
          <pc:sldMk cId="344474786" sldId="274"/>
        </pc:sldMkLst>
        <pc:spChg chg="mod">
          <ac:chgData name="Ang Soon-Meng" userId="f488b2c7-07b9-458a-b85e-1b135734410b" providerId="ADAL" clId="{932B281F-2AC4-412D-AF7F-A29CBC102616}" dt="2022-06-05T11:48:12.858" v="9" actId="20577"/>
          <ac:spMkLst>
            <pc:docMk/>
            <pc:sldMk cId="344474786" sldId="274"/>
            <ac:spMk id="17" creationId="{B1765C77-F11A-40CA-9BB5-12DEE5666FFD}"/>
          </ac:spMkLst>
        </pc:spChg>
      </pc:sldChg>
      <pc:sldChg chg="modSp mod">
        <pc:chgData name="Ang Soon-Meng" userId="f488b2c7-07b9-458a-b85e-1b135734410b" providerId="ADAL" clId="{932B281F-2AC4-412D-AF7F-A29CBC102616}" dt="2022-06-05T11:50:10.507" v="36" actId="207"/>
        <pc:sldMkLst>
          <pc:docMk/>
          <pc:sldMk cId="2568237232" sldId="284"/>
        </pc:sldMkLst>
        <pc:spChg chg="mod">
          <ac:chgData name="Ang Soon-Meng" userId="f488b2c7-07b9-458a-b85e-1b135734410b" providerId="ADAL" clId="{932B281F-2AC4-412D-AF7F-A29CBC102616}" dt="2022-06-05T11:50:10.507" v="36" actId="207"/>
          <ac:spMkLst>
            <pc:docMk/>
            <pc:sldMk cId="2568237232" sldId="284"/>
            <ac:spMk id="5" creationId="{CE244A22-8E4C-45B6-BDF4-6B04F1CA55E8}"/>
          </ac:spMkLst>
        </pc:spChg>
      </pc:sldChg>
      <pc:sldChg chg="modSp mod">
        <pc:chgData name="Ang Soon-Meng" userId="f488b2c7-07b9-458a-b85e-1b135734410b" providerId="ADAL" clId="{932B281F-2AC4-412D-AF7F-A29CBC102616}" dt="2022-06-05T11:50:46.106" v="57" actId="20577"/>
        <pc:sldMkLst>
          <pc:docMk/>
          <pc:sldMk cId="2183565438" sldId="438"/>
        </pc:sldMkLst>
        <pc:spChg chg="mod">
          <ac:chgData name="Ang Soon-Meng" userId="f488b2c7-07b9-458a-b85e-1b135734410b" providerId="ADAL" clId="{932B281F-2AC4-412D-AF7F-A29CBC102616}" dt="2022-06-05T11:50:46.106" v="57" actId="20577"/>
          <ac:spMkLst>
            <pc:docMk/>
            <pc:sldMk cId="2183565438" sldId="438"/>
            <ac:spMk id="15" creationId="{56909ACA-6868-4A40-9DA2-6438FA653EB7}"/>
          </ac:spMkLst>
        </pc:spChg>
      </pc:sldChg>
    </pc:docChg>
  </pc:docChgLst>
  <pc:docChgLst>
    <pc:chgData name="Poh Luting" userId="6ce80f03-6fb3-4a4a-8845-c0f9eea14621" providerId="ADAL" clId="{36BC884E-0658-430C-83A4-44B9B8CA5F0B}"/>
    <pc:docChg chg="undo redo custSel addSld delSld modSld sldOrd">
      <pc:chgData name="Poh Luting" userId="6ce80f03-6fb3-4a4a-8845-c0f9eea14621" providerId="ADAL" clId="{36BC884E-0658-430C-83A4-44B9B8CA5F0B}" dt="2022-05-25T02:43:33.684" v="2827" actId="20577"/>
      <pc:docMkLst>
        <pc:docMk/>
      </pc:docMkLst>
      <pc:sldChg chg="addSp delSp modSp mod">
        <pc:chgData name="Poh Luting" userId="6ce80f03-6fb3-4a4a-8845-c0f9eea14621" providerId="ADAL" clId="{36BC884E-0658-430C-83A4-44B9B8CA5F0B}" dt="2022-05-25T02:24:54.898" v="2667" actId="20577"/>
        <pc:sldMkLst>
          <pc:docMk/>
          <pc:sldMk cId="3300210269" sldId="256"/>
        </pc:sldMkLst>
        <pc:spChg chg="add del mod">
          <ac:chgData name="Poh Luting" userId="6ce80f03-6fb3-4a4a-8845-c0f9eea14621" providerId="ADAL" clId="{36BC884E-0658-430C-83A4-44B9B8CA5F0B}" dt="2022-05-25T02:24:36.506" v="2612" actId="478"/>
          <ac:spMkLst>
            <pc:docMk/>
            <pc:sldMk cId="3300210269" sldId="256"/>
            <ac:spMk id="3" creationId="{6E7AE244-514D-4A24-8216-CA39FBF431B4}"/>
          </ac:spMkLst>
        </pc:spChg>
        <pc:spChg chg="add del mod">
          <ac:chgData name="Poh Luting" userId="6ce80f03-6fb3-4a4a-8845-c0f9eea14621" providerId="ADAL" clId="{36BC884E-0658-430C-83A4-44B9B8CA5F0B}" dt="2022-05-25T02:24:40.187" v="2614" actId="478"/>
          <ac:spMkLst>
            <pc:docMk/>
            <pc:sldMk cId="3300210269" sldId="256"/>
            <ac:spMk id="5" creationId="{B7480B09-95A7-4D3F-908C-1814743DC834}"/>
          </ac:spMkLst>
        </pc:spChg>
        <pc:spChg chg="del">
          <ac:chgData name="Poh Luting" userId="6ce80f03-6fb3-4a4a-8845-c0f9eea14621" providerId="ADAL" clId="{36BC884E-0658-430C-83A4-44B9B8CA5F0B}" dt="2022-05-25T02:24:38.577" v="2613" actId="478"/>
          <ac:spMkLst>
            <pc:docMk/>
            <pc:sldMk cId="3300210269" sldId="256"/>
            <ac:spMk id="15" creationId="{7BC36A23-738B-B74C-82E7-2826C167F26A}"/>
          </ac:spMkLst>
        </pc:spChg>
        <pc:spChg chg="del">
          <ac:chgData name="Poh Luting" userId="6ce80f03-6fb3-4a4a-8845-c0f9eea14621" providerId="ADAL" clId="{36BC884E-0658-430C-83A4-44B9B8CA5F0B}" dt="2022-05-25T02:24:32.414" v="2611" actId="478"/>
          <ac:spMkLst>
            <pc:docMk/>
            <pc:sldMk cId="3300210269" sldId="256"/>
            <ac:spMk id="16" creationId="{3D991C8F-C646-7F42-8FEE-06E180B002D6}"/>
          </ac:spMkLst>
        </pc:spChg>
        <pc:spChg chg="mod">
          <ac:chgData name="Poh Luting" userId="6ce80f03-6fb3-4a4a-8845-c0f9eea14621" providerId="ADAL" clId="{36BC884E-0658-430C-83A4-44B9B8CA5F0B}" dt="2022-05-25T01:53:20.836" v="1955" actId="20577"/>
          <ac:spMkLst>
            <pc:docMk/>
            <pc:sldMk cId="3300210269" sldId="256"/>
            <ac:spMk id="17" creationId="{FA973986-ACFD-F04F-A27A-C2093C97C423}"/>
          </ac:spMkLst>
        </pc:spChg>
        <pc:spChg chg="mod">
          <ac:chgData name="Poh Luting" userId="6ce80f03-6fb3-4a4a-8845-c0f9eea14621" providerId="ADAL" clId="{36BC884E-0658-430C-83A4-44B9B8CA5F0B}" dt="2022-05-25T02:24:54.898" v="2667" actId="20577"/>
          <ac:spMkLst>
            <pc:docMk/>
            <pc:sldMk cId="3300210269" sldId="256"/>
            <ac:spMk id="18" creationId="{DBDFCE16-E2DE-2247-A731-5791486E117C}"/>
          </ac:spMkLst>
        </pc:spChg>
      </pc:sldChg>
      <pc:sldChg chg="modSp add mod">
        <pc:chgData name="Poh Luting" userId="6ce80f03-6fb3-4a4a-8845-c0f9eea14621" providerId="ADAL" clId="{36BC884E-0658-430C-83A4-44B9B8CA5F0B}" dt="2022-05-25T02:43:33.684" v="2827" actId="20577"/>
        <pc:sldMkLst>
          <pc:docMk/>
          <pc:sldMk cId="2997387746" sldId="258"/>
        </pc:sldMkLst>
        <pc:spChg chg="mod">
          <ac:chgData name="Poh Luting" userId="6ce80f03-6fb3-4a4a-8845-c0f9eea14621" providerId="ADAL" clId="{36BC884E-0658-430C-83A4-44B9B8CA5F0B}" dt="2022-05-25T02:43:20.085" v="2822" actId="20577"/>
          <ac:spMkLst>
            <pc:docMk/>
            <pc:sldMk cId="2997387746" sldId="258"/>
            <ac:spMk id="20" creationId="{7A3CF051-895D-4C12-8EE5-03560323C331}"/>
          </ac:spMkLst>
        </pc:spChg>
        <pc:graphicFrameChg chg="mod modGraphic">
          <ac:chgData name="Poh Luting" userId="6ce80f03-6fb3-4a4a-8845-c0f9eea14621" providerId="ADAL" clId="{36BC884E-0658-430C-83A4-44B9B8CA5F0B}" dt="2022-05-25T02:43:33.684" v="2827" actId="20577"/>
          <ac:graphicFrameMkLst>
            <pc:docMk/>
            <pc:sldMk cId="2997387746" sldId="258"/>
            <ac:graphicFrameMk id="5" creationId="{C692C926-17F5-4BD8-BB44-24DAC95BEBEB}"/>
          </ac:graphicFrameMkLst>
        </pc:graphicFrameChg>
      </pc:sldChg>
      <pc:sldChg chg="del">
        <pc:chgData name="Poh Luting" userId="6ce80f03-6fb3-4a4a-8845-c0f9eea14621" providerId="ADAL" clId="{36BC884E-0658-430C-83A4-44B9B8CA5F0B}" dt="2022-05-23T06:35:34.119" v="362" actId="47"/>
        <pc:sldMkLst>
          <pc:docMk/>
          <pc:sldMk cId="2250416591" sldId="260"/>
        </pc:sldMkLst>
      </pc:sldChg>
      <pc:sldChg chg="del">
        <pc:chgData name="Poh Luting" userId="6ce80f03-6fb3-4a4a-8845-c0f9eea14621" providerId="ADAL" clId="{36BC884E-0658-430C-83A4-44B9B8CA5F0B}" dt="2022-05-23T06:35:30.395" v="361" actId="47"/>
        <pc:sldMkLst>
          <pc:docMk/>
          <pc:sldMk cId="4264769172" sldId="262"/>
        </pc:sldMkLst>
      </pc:sldChg>
      <pc:sldChg chg="del">
        <pc:chgData name="Poh Luting" userId="6ce80f03-6fb3-4a4a-8845-c0f9eea14621" providerId="ADAL" clId="{36BC884E-0658-430C-83A4-44B9B8CA5F0B}" dt="2022-05-17T01:44:13.347" v="0" actId="47"/>
        <pc:sldMkLst>
          <pc:docMk/>
          <pc:sldMk cId="3994526430" sldId="264"/>
        </pc:sldMkLst>
      </pc:sldChg>
      <pc:sldChg chg="del">
        <pc:chgData name="Poh Luting" userId="6ce80f03-6fb3-4a4a-8845-c0f9eea14621" providerId="ADAL" clId="{36BC884E-0658-430C-83A4-44B9B8CA5F0B}" dt="2022-05-17T01:44:15.308" v="1" actId="47"/>
        <pc:sldMkLst>
          <pc:docMk/>
          <pc:sldMk cId="358575244" sldId="265"/>
        </pc:sldMkLst>
      </pc:sldChg>
      <pc:sldChg chg="del">
        <pc:chgData name="Poh Luting" userId="6ce80f03-6fb3-4a4a-8845-c0f9eea14621" providerId="ADAL" clId="{36BC884E-0658-430C-83A4-44B9B8CA5F0B}" dt="2022-05-17T01:44:27.195" v="2" actId="47"/>
        <pc:sldMkLst>
          <pc:docMk/>
          <pc:sldMk cId="765142029" sldId="266"/>
        </pc:sldMkLst>
      </pc:sldChg>
      <pc:sldChg chg="modSp mod ord modShow">
        <pc:chgData name="Poh Luting" userId="6ce80f03-6fb3-4a4a-8845-c0f9eea14621" providerId="ADAL" clId="{36BC884E-0658-430C-83A4-44B9B8CA5F0B}" dt="2022-05-25T01:50:26.470" v="1951"/>
        <pc:sldMkLst>
          <pc:docMk/>
          <pc:sldMk cId="344474786" sldId="274"/>
        </pc:sldMkLst>
        <pc:spChg chg="mod">
          <ac:chgData name="Poh Luting" userId="6ce80f03-6fb3-4a4a-8845-c0f9eea14621" providerId="ADAL" clId="{36BC884E-0658-430C-83A4-44B9B8CA5F0B}" dt="2022-05-24T10:11:09.227" v="1903" actId="20577"/>
          <ac:spMkLst>
            <pc:docMk/>
            <pc:sldMk cId="344474786" sldId="274"/>
            <ac:spMk id="20" creationId="{7A3CF051-895D-4C12-8EE5-03560323C331}"/>
          </ac:spMkLst>
        </pc:spChg>
      </pc:sldChg>
      <pc:sldChg chg="ord">
        <pc:chgData name="Poh Luting" userId="6ce80f03-6fb3-4a4a-8845-c0f9eea14621" providerId="ADAL" clId="{36BC884E-0658-430C-83A4-44B9B8CA5F0B}" dt="2022-05-23T06:35:43.144" v="364"/>
        <pc:sldMkLst>
          <pc:docMk/>
          <pc:sldMk cId="538105071" sldId="275"/>
        </pc:sldMkLst>
      </pc:sldChg>
      <pc:sldChg chg="addSp modSp mod ord">
        <pc:chgData name="Poh Luting" userId="6ce80f03-6fb3-4a4a-8845-c0f9eea14621" providerId="ADAL" clId="{36BC884E-0658-430C-83A4-44B9B8CA5F0B}" dt="2022-05-24T07:59:42.313" v="1306" actId="20577"/>
        <pc:sldMkLst>
          <pc:docMk/>
          <pc:sldMk cId="456474173" sldId="277"/>
        </pc:sldMkLst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2" creationId="{2DCF0289-FD5D-44B0-9DCD-C2E0E4B39644}"/>
          </ac:spMkLst>
        </pc:spChg>
        <pc:spChg chg="add mod">
          <ac:chgData name="Poh Luting" userId="6ce80f03-6fb3-4a4a-8845-c0f9eea14621" providerId="ADAL" clId="{36BC884E-0658-430C-83A4-44B9B8CA5F0B}" dt="2022-05-23T08:25:14.473" v="385" actId="14100"/>
          <ac:spMkLst>
            <pc:docMk/>
            <pc:sldMk cId="456474173" sldId="277"/>
            <ac:spMk id="4" creationId="{CE700D3D-9440-4C11-B6BE-7FE456D53A6D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7" creationId="{4CCCA98A-7009-453D-A8FC-72963656C81A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8" creationId="{1CB348AF-FD3E-4823-A8C9-49E17A98DD27}"/>
          </ac:spMkLst>
        </pc:spChg>
        <pc:spChg chg="mod">
          <ac:chgData name="Poh Luting" userId="6ce80f03-6fb3-4a4a-8845-c0f9eea14621" providerId="ADAL" clId="{36BC884E-0658-430C-83A4-44B9B8CA5F0B}" dt="2022-05-23T06:28:01.504" v="356" actId="1035"/>
          <ac:spMkLst>
            <pc:docMk/>
            <pc:sldMk cId="456474173" sldId="277"/>
            <ac:spMk id="21" creationId="{36A3FE24-CBB8-4D1A-B1D6-F1FED2210148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24" creationId="{7A124469-ED28-42DA-A270-8B2388FFC9DB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25" creationId="{A33666A8-CAAE-4048-B83D-A5080E720D5D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26" creationId="{2106D3EF-7D73-4144-A4AF-C7B3A06D4C14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27" creationId="{5A142B67-6D6B-4ADC-BF92-11067570CA95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28" creationId="{2116602B-24D3-4E51-B3C3-2910FAA2196F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29" creationId="{DF3EBA63-8AA7-45B9-917E-E9F57CD8AAA4}"/>
          </ac:spMkLst>
        </pc:spChg>
        <pc:spChg chg="add 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30" creationId="{BA53506E-AF1F-4939-BF1A-083F37C0969D}"/>
          </ac:spMkLst>
        </pc:spChg>
        <pc:spChg chg="mod">
          <ac:chgData name="Poh Luting" userId="6ce80f03-6fb3-4a4a-8845-c0f9eea14621" providerId="ADAL" clId="{36BC884E-0658-430C-83A4-44B9B8CA5F0B}" dt="2022-05-23T08:24:51.602" v="376" actId="1038"/>
          <ac:spMkLst>
            <pc:docMk/>
            <pc:sldMk cId="456474173" sldId="277"/>
            <ac:spMk id="31" creationId="{310F5505-4730-4EBB-93D6-EF513EAD4E00}"/>
          </ac:spMkLst>
        </pc:spChg>
        <pc:spChg chg="add mod">
          <ac:chgData name="Poh Luting" userId="6ce80f03-6fb3-4a4a-8845-c0f9eea14621" providerId="ADAL" clId="{36BC884E-0658-430C-83A4-44B9B8CA5F0B}" dt="2022-05-23T08:25:37.296" v="386" actId="208"/>
          <ac:spMkLst>
            <pc:docMk/>
            <pc:sldMk cId="456474173" sldId="277"/>
            <ac:spMk id="32" creationId="{3BC326B3-3BF0-4F06-856E-2E39C28BC2C0}"/>
          </ac:spMkLst>
        </pc:spChg>
        <pc:spChg chg="mod">
          <ac:chgData name="Poh Luting" userId="6ce80f03-6fb3-4a4a-8845-c0f9eea14621" providerId="ADAL" clId="{36BC884E-0658-430C-83A4-44B9B8CA5F0B}" dt="2022-05-23T06:25:48.258" v="334" actId="1037"/>
          <ac:spMkLst>
            <pc:docMk/>
            <pc:sldMk cId="456474173" sldId="277"/>
            <ac:spMk id="33" creationId="{44F5B145-3B75-4962-991F-78B28E599573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34" creationId="{37AEEB05-0452-4D3F-85A0-245ACBD334EA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35" creationId="{BA20A5B4-A209-49A5-9F73-85F9DCB8A09C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36" creationId="{549397EF-6438-4334-8687-7EA2F7ACD2D4}"/>
          </ac:spMkLst>
        </pc:spChg>
        <pc:spChg chg="mod">
          <ac:chgData name="Poh Luting" userId="6ce80f03-6fb3-4a4a-8845-c0f9eea14621" providerId="ADAL" clId="{36BC884E-0658-430C-83A4-44B9B8CA5F0B}" dt="2022-05-23T06:25:54.571" v="337" actId="1037"/>
          <ac:spMkLst>
            <pc:docMk/>
            <pc:sldMk cId="456474173" sldId="277"/>
            <ac:spMk id="37" creationId="{8C93C05F-877A-4AA4-87E3-DC042767BB4D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38" creationId="{CF24B7D5-0D51-40E4-831B-A42888EB75A0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39" creationId="{C4E76259-3359-42AB-98C5-F099C6A428BC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40" creationId="{20390F76-4248-4AB4-B712-E347C6E972A4}"/>
          </ac:spMkLst>
        </pc:spChg>
        <pc:spChg chg="add mod">
          <ac:chgData name="Poh Luting" userId="6ce80f03-6fb3-4a4a-8845-c0f9eea14621" providerId="ADAL" clId="{36BC884E-0658-430C-83A4-44B9B8CA5F0B}" dt="2022-05-24T07:59:42.313" v="1306" actId="20577"/>
          <ac:spMkLst>
            <pc:docMk/>
            <pc:sldMk cId="456474173" sldId="277"/>
            <ac:spMk id="41" creationId="{D7FBE066-3570-4D84-A8BE-95FF8CF848CD}"/>
          </ac:spMkLst>
        </pc:spChg>
        <pc:spChg chg="mod">
          <ac:chgData name="Poh Luting" userId="6ce80f03-6fb3-4a4a-8845-c0f9eea14621" providerId="ADAL" clId="{36BC884E-0658-430C-83A4-44B9B8CA5F0B}" dt="2022-05-23T06:25:54.571" v="337" actId="1037"/>
          <ac:spMkLst>
            <pc:docMk/>
            <pc:sldMk cId="456474173" sldId="277"/>
            <ac:spMk id="42" creationId="{3C091BCE-BB6D-41C6-965C-724618284E5F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43" creationId="{2D49AA33-7667-497D-8960-BACB3E344334}"/>
          </ac:spMkLst>
        </pc:spChg>
        <pc:spChg chg="add 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44" creationId="{4101947B-54C0-4563-BD92-B2CC8645C299}"/>
          </ac:spMkLst>
        </pc:spChg>
        <pc:spChg chg="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45" creationId="{15B5249A-80FF-490C-8F80-5F2983DC62FB}"/>
          </ac:spMkLst>
        </pc:spChg>
        <pc:spChg chg="mod">
          <ac:chgData name="Poh Luting" userId="6ce80f03-6fb3-4a4a-8845-c0f9eea14621" providerId="ADAL" clId="{36BC884E-0658-430C-83A4-44B9B8CA5F0B}" dt="2022-05-23T06:25:54.571" v="337" actId="1037"/>
          <ac:spMkLst>
            <pc:docMk/>
            <pc:sldMk cId="456474173" sldId="277"/>
            <ac:spMk id="46" creationId="{D13B3BB7-56CC-41E0-A266-ECA520F7BF7B}"/>
          </ac:spMkLst>
        </pc:spChg>
        <pc:spChg chg="add mod">
          <ac:chgData name="Poh Luting" userId="6ce80f03-6fb3-4a4a-8845-c0f9eea14621" providerId="ADAL" clId="{36BC884E-0658-430C-83A4-44B9B8CA5F0B}" dt="2022-05-23T06:25:31.238" v="327" actId="1035"/>
          <ac:spMkLst>
            <pc:docMk/>
            <pc:sldMk cId="456474173" sldId="277"/>
            <ac:spMk id="47" creationId="{5C232B01-0D90-4DCC-BF6B-F7EA4B3EE38F}"/>
          </ac:spMkLst>
        </pc:spChg>
      </pc:sldChg>
      <pc:sldChg chg="modSp mod ord modShow">
        <pc:chgData name="Poh Luting" userId="6ce80f03-6fb3-4a4a-8845-c0f9eea14621" providerId="ADAL" clId="{36BC884E-0658-430C-83A4-44B9B8CA5F0B}" dt="2022-05-25T01:50:22.428" v="1949" actId="729"/>
        <pc:sldMkLst>
          <pc:docMk/>
          <pc:sldMk cId="1641869676" sldId="279"/>
        </pc:sldMkLst>
        <pc:graphicFrameChg chg="mod modGraphic">
          <ac:chgData name="Poh Luting" userId="6ce80f03-6fb3-4a4a-8845-c0f9eea14621" providerId="ADAL" clId="{36BC884E-0658-430C-83A4-44B9B8CA5F0B}" dt="2022-05-24T10:09:19.554" v="1895" actId="20577"/>
          <ac:graphicFrameMkLst>
            <pc:docMk/>
            <pc:sldMk cId="1641869676" sldId="279"/>
            <ac:graphicFrameMk id="2" creationId="{C9CB7A56-A4E3-46C7-8145-FD3221E2C8EB}"/>
          </ac:graphicFrameMkLst>
        </pc:graphicFrameChg>
      </pc:sldChg>
      <pc:sldChg chg="del">
        <pc:chgData name="Poh Luting" userId="6ce80f03-6fb3-4a4a-8845-c0f9eea14621" providerId="ADAL" clId="{36BC884E-0658-430C-83A4-44B9B8CA5F0B}" dt="2022-05-23T06:35:20.226" v="358" actId="47"/>
        <pc:sldMkLst>
          <pc:docMk/>
          <pc:sldMk cId="3460800555" sldId="280"/>
        </pc:sldMkLst>
      </pc:sldChg>
      <pc:sldChg chg="del">
        <pc:chgData name="Poh Luting" userId="6ce80f03-6fb3-4a4a-8845-c0f9eea14621" providerId="ADAL" clId="{36BC884E-0658-430C-83A4-44B9B8CA5F0B}" dt="2022-05-24T09:30:40.272" v="1794" actId="2696"/>
        <pc:sldMkLst>
          <pc:docMk/>
          <pc:sldMk cId="2967939017" sldId="281"/>
        </pc:sldMkLst>
      </pc:sldChg>
      <pc:sldChg chg="del">
        <pc:chgData name="Poh Luting" userId="6ce80f03-6fb3-4a4a-8845-c0f9eea14621" providerId="ADAL" clId="{36BC884E-0658-430C-83A4-44B9B8CA5F0B}" dt="2022-05-23T06:35:22.280" v="359" actId="47"/>
        <pc:sldMkLst>
          <pc:docMk/>
          <pc:sldMk cId="1182003499" sldId="282"/>
        </pc:sldMkLst>
      </pc:sldChg>
      <pc:sldChg chg="del">
        <pc:chgData name="Poh Luting" userId="6ce80f03-6fb3-4a4a-8845-c0f9eea14621" providerId="ADAL" clId="{36BC884E-0658-430C-83A4-44B9B8CA5F0B}" dt="2022-05-23T06:35:25.717" v="360" actId="47"/>
        <pc:sldMkLst>
          <pc:docMk/>
          <pc:sldMk cId="2592418373" sldId="283"/>
        </pc:sldMkLst>
      </pc:sldChg>
      <pc:sldChg chg="delSp modSp add mod modShow">
        <pc:chgData name="Poh Luting" userId="6ce80f03-6fb3-4a4a-8845-c0f9eea14621" providerId="ADAL" clId="{36BC884E-0658-430C-83A4-44B9B8CA5F0B}" dt="2022-05-25T01:46:58.788" v="1908" actId="123"/>
        <pc:sldMkLst>
          <pc:docMk/>
          <pc:sldMk cId="2568237232" sldId="284"/>
        </pc:sldMkLst>
        <pc:spChg chg="mod">
          <ac:chgData name="Poh Luting" userId="6ce80f03-6fb3-4a4a-8845-c0f9eea14621" providerId="ADAL" clId="{36BC884E-0658-430C-83A4-44B9B8CA5F0B}" dt="2022-05-25T01:46:58.788" v="1908" actId="123"/>
          <ac:spMkLst>
            <pc:docMk/>
            <pc:sldMk cId="2568237232" sldId="284"/>
            <ac:spMk id="5" creationId="{CE244A22-8E4C-45B6-BDF4-6B04F1CA55E8}"/>
          </ac:spMkLst>
        </pc:spChg>
        <pc:spChg chg="mod">
          <ac:chgData name="Poh Luting" userId="6ce80f03-6fb3-4a4a-8845-c0f9eea14621" providerId="ADAL" clId="{36BC884E-0658-430C-83A4-44B9B8CA5F0B}" dt="2022-05-24T03:30:14.496" v="436" actId="20577"/>
          <ac:spMkLst>
            <pc:docMk/>
            <pc:sldMk cId="2568237232" sldId="284"/>
            <ac:spMk id="20" creationId="{7A3CF051-895D-4C12-8EE5-03560323C331}"/>
          </ac:spMkLst>
        </pc:spChg>
        <pc:spChg chg="mod">
          <ac:chgData name="Poh Luting" userId="6ce80f03-6fb3-4a4a-8845-c0f9eea14621" providerId="ADAL" clId="{36BC884E-0658-430C-83A4-44B9B8CA5F0B}" dt="2022-05-24T09:08:58.451" v="1437" actId="1076"/>
          <ac:spMkLst>
            <pc:docMk/>
            <pc:sldMk cId="2568237232" sldId="284"/>
            <ac:spMk id="21" creationId="{36A3FE24-CBB8-4D1A-B1D6-F1FED2210148}"/>
          </ac:spMkLst>
        </pc:spChg>
        <pc:grpChg chg="del">
          <ac:chgData name="Poh Luting" userId="6ce80f03-6fb3-4a4a-8845-c0f9eea14621" providerId="ADAL" clId="{36BC884E-0658-430C-83A4-44B9B8CA5F0B}" dt="2022-05-24T07:12:20.689" v="1263" actId="478"/>
          <ac:grpSpMkLst>
            <pc:docMk/>
            <pc:sldMk cId="2568237232" sldId="284"/>
            <ac:grpSpMk id="2" creationId="{32080675-FD51-4237-8516-8A83A94FD0D6}"/>
          </ac:grpSpMkLst>
        </pc:grpChg>
      </pc:sldChg>
      <pc:sldChg chg="add del">
        <pc:chgData name="Poh Luting" userId="6ce80f03-6fb3-4a4a-8845-c0f9eea14621" providerId="ADAL" clId="{36BC884E-0658-430C-83A4-44B9B8CA5F0B}" dt="2022-05-23T06:26:21.100" v="340"/>
        <pc:sldMkLst>
          <pc:docMk/>
          <pc:sldMk cId="46396029" sldId="285"/>
        </pc:sldMkLst>
      </pc:sldChg>
      <pc:sldChg chg="addSp delSp modSp new mod ord modShow">
        <pc:chgData name="Poh Luting" userId="6ce80f03-6fb3-4a4a-8845-c0f9eea14621" providerId="ADAL" clId="{36BC884E-0658-430C-83A4-44B9B8CA5F0B}" dt="2022-05-24T09:23:37.385" v="1711" actId="729"/>
        <pc:sldMkLst>
          <pc:docMk/>
          <pc:sldMk cId="2051979731" sldId="285"/>
        </pc:sldMkLst>
        <pc:spChg chg="del">
          <ac:chgData name="Poh Luting" userId="6ce80f03-6fb3-4a4a-8845-c0f9eea14621" providerId="ADAL" clId="{36BC884E-0658-430C-83A4-44B9B8CA5F0B}" dt="2022-05-24T07:17:06.332" v="1272" actId="478"/>
          <ac:spMkLst>
            <pc:docMk/>
            <pc:sldMk cId="2051979731" sldId="285"/>
            <ac:spMk id="2" creationId="{B5EA2805-1A95-4AFC-99E4-9619B4D9142C}"/>
          </ac:spMkLst>
        </pc:spChg>
        <pc:spChg chg="mod">
          <ac:chgData name="Poh Luting" userId="6ce80f03-6fb3-4a4a-8845-c0f9eea14621" providerId="ADAL" clId="{36BC884E-0658-430C-83A4-44B9B8CA5F0B}" dt="2022-05-24T07:15:56.657" v="1271" actId="2710"/>
          <ac:spMkLst>
            <pc:docMk/>
            <pc:sldMk cId="2051979731" sldId="285"/>
            <ac:spMk id="3" creationId="{9E3B5D88-A4DC-435C-9C00-452A18F75118}"/>
          </ac:spMkLst>
        </pc:spChg>
        <pc:spChg chg="add mod">
          <ac:chgData name="Poh Luting" userId="6ce80f03-6fb3-4a4a-8845-c0f9eea14621" providerId="ADAL" clId="{36BC884E-0658-430C-83A4-44B9B8CA5F0B}" dt="2022-05-24T07:58:46.823" v="1305" actId="20577"/>
          <ac:spMkLst>
            <pc:docMk/>
            <pc:sldMk cId="2051979731" sldId="285"/>
            <ac:spMk id="6" creationId="{F0B4EE3B-9FB5-427C-8BA0-76493ED074B4}"/>
          </ac:spMkLst>
        </pc:spChg>
        <pc:picChg chg="add mod">
          <ac:chgData name="Poh Luting" userId="6ce80f03-6fb3-4a4a-8845-c0f9eea14621" providerId="ADAL" clId="{36BC884E-0658-430C-83A4-44B9B8CA5F0B}" dt="2022-05-24T07:55:11.274" v="1280" actId="1076"/>
          <ac:picMkLst>
            <pc:docMk/>
            <pc:sldMk cId="2051979731" sldId="285"/>
            <ac:picMk id="5" creationId="{7959B91F-4469-4DCA-8C10-1984FBBC72C1}"/>
          </ac:picMkLst>
        </pc:picChg>
      </pc:sldChg>
      <pc:sldChg chg="addSp delSp modSp add mod">
        <pc:chgData name="Poh Luting" userId="6ce80f03-6fb3-4a4a-8845-c0f9eea14621" providerId="ADAL" clId="{36BC884E-0658-430C-83A4-44B9B8CA5F0B}" dt="2022-05-25T02:23:21.967" v="2606" actId="1076"/>
        <pc:sldMkLst>
          <pc:docMk/>
          <pc:sldMk cId="118469434" sldId="286"/>
        </pc:sldMkLst>
        <pc:spChg chg="add mod ord">
          <ac:chgData name="Poh Luting" userId="6ce80f03-6fb3-4a4a-8845-c0f9eea14621" providerId="ADAL" clId="{36BC884E-0658-430C-83A4-44B9B8CA5F0B}" dt="2022-05-24T09:30:30.759" v="1793" actId="164"/>
          <ac:spMkLst>
            <pc:docMk/>
            <pc:sldMk cId="118469434" sldId="286"/>
            <ac:spMk id="4" creationId="{BA03EAC1-54D8-4C4A-8FD0-8C9C670CCD0E}"/>
          </ac:spMkLst>
        </pc:spChg>
        <pc:spChg chg="mod ord">
          <ac:chgData name="Poh Luting" userId="6ce80f03-6fb3-4a4a-8845-c0f9eea14621" providerId="ADAL" clId="{36BC884E-0658-430C-83A4-44B9B8CA5F0B}" dt="2022-05-24T09:24:50.654" v="1715" actId="167"/>
          <ac:spMkLst>
            <pc:docMk/>
            <pc:sldMk cId="118469434" sldId="286"/>
            <ac:spMk id="5" creationId="{CE244A22-8E4C-45B6-BDF4-6B04F1CA55E8}"/>
          </ac:spMkLst>
        </pc:spChg>
        <pc:spChg chg="mod">
          <ac:chgData name="Poh Luting" userId="6ce80f03-6fb3-4a4a-8845-c0f9eea14621" providerId="ADAL" clId="{36BC884E-0658-430C-83A4-44B9B8CA5F0B}" dt="2022-05-24T09:29:49.153" v="1788" actId="14100"/>
          <ac:spMkLst>
            <pc:docMk/>
            <pc:sldMk cId="118469434" sldId="286"/>
            <ac:spMk id="10" creationId="{5E21BC8F-D0BC-40DE-B887-92ACEE4C51D8}"/>
          </ac:spMkLst>
        </pc:spChg>
        <pc:spChg chg="mod">
          <ac:chgData name="Poh Luting" userId="6ce80f03-6fb3-4a4a-8845-c0f9eea14621" providerId="ADAL" clId="{36BC884E-0658-430C-83A4-44B9B8CA5F0B}" dt="2022-05-25T01:48:57.291" v="1910" actId="20577"/>
          <ac:spMkLst>
            <pc:docMk/>
            <pc:sldMk cId="118469434" sldId="286"/>
            <ac:spMk id="12" creationId="{AD00DEE0-EA2C-4742-8C47-F19CDDA07A75}"/>
          </ac:spMkLst>
        </pc:spChg>
        <pc:spChg chg="mod">
          <ac:chgData name="Poh Luting" userId="6ce80f03-6fb3-4a4a-8845-c0f9eea14621" providerId="ADAL" clId="{36BC884E-0658-430C-83A4-44B9B8CA5F0B}" dt="2022-05-25T01:49:42.283" v="1948" actId="1076"/>
          <ac:spMkLst>
            <pc:docMk/>
            <pc:sldMk cId="118469434" sldId="286"/>
            <ac:spMk id="14" creationId="{CF13ADEF-006C-4A52-B762-A6D0FB8D0C0D}"/>
          </ac:spMkLst>
        </pc:spChg>
        <pc:spChg chg="add del mod">
          <ac:chgData name="Poh Luting" userId="6ce80f03-6fb3-4a4a-8845-c0f9eea14621" providerId="ADAL" clId="{36BC884E-0658-430C-83A4-44B9B8CA5F0B}" dt="2022-05-24T09:17:55.651" v="1541" actId="478"/>
          <ac:spMkLst>
            <pc:docMk/>
            <pc:sldMk cId="118469434" sldId="286"/>
            <ac:spMk id="16" creationId="{276ADF5B-6B92-44F8-8A11-960C290A3477}"/>
          </ac:spMkLst>
        </pc:spChg>
        <pc:spChg chg="mod">
          <ac:chgData name="Poh Luting" userId="6ce80f03-6fb3-4a4a-8845-c0f9eea14621" providerId="ADAL" clId="{36BC884E-0658-430C-83A4-44B9B8CA5F0B}" dt="2022-05-24T09:12:05.855" v="1491" actId="20577"/>
          <ac:spMkLst>
            <pc:docMk/>
            <pc:sldMk cId="118469434" sldId="286"/>
            <ac:spMk id="20" creationId="{7A3CF051-895D-4C12-8EE5-03560323C331}"/>
          </ac:spMkLst>
        </pc:spChg>
        <pc:spChg chg="mod">
          <ac:chgData name="Poh Luting" userId="6ce80f03-6fb3-4a4a-8845-c0f9eea14621" providerId="ADAL" clId="{36BC884E-0658-430C-83A4-44B9B8CA5F0B}" dt="2022-05-25T02:23:21.967" v="2606" actId="1076"/>
          <ac:spMkLst>
            <pc:docMk/>
            <pc:sldMk cId="118469434" sldId="286"/>
            <ac:spMk id="21" creationId="{36A3FE24-CBB8-4D1A-B1D6-F1FED2210148}"/>
          </ac:spMkLst>
        </pc:spChg>
        <pc:spChg chg="mod">
          <ac:chgData name="Poh Luting" userId="6ce80f03-6fb3-4a4a-8845-c0f9eea14621" providerId="ADAL" clId="{36BC884E-0658-430C-83A4-44B9B8CA5F0B}" dt="2022-05-24T09:14:50.013" v="1508"/>
          <ac:spMkLst>
            <pc:docMk/>
            <pc:sldMk cId="118469434" sldId="286"/>
            <ac:spMk id="23" creationId="{C955C1AA-64DE-4D21-B451-1FF756805C02}"/>
          </ac:spMkLst>
        </pc:spChg>
        <pc:spChg chg="mod">
          <ac:chgData name="Poh Luting" userId="6ce80f03-6fb3-4a4a-8845-c0f9eea14621" providerId="ADAL" clId="{36BC884E-0658-430C-83A4-44B9B8CA5F0B}" dt="2022-05-24T09:14:50.013" v="1508"/>
          <ac:spMkLst>
            <pc:docMk/>
            <pc:sldMk cId="118469434" sldId="286"/>
            <ac:spMk id="25" creationId="{6E293542-6E25-44B0-89A3-D617FA7CBA19}"/>
          </ac:spMkLst>
        </pc:spChg>
        <pc:spChg chg="mod">
          <ac:chgData name="Poh Luting" userId="6ce80f03-6fb3-4a4a-8845-c0f9eea14621" providerId="ADAL" clId="{36BC884E-0658-430C-83A4-44B9B8CA5F0B}" dt="2022-05-24T09:14:50.013" v="1508"/>
          <ac:spMkLst>
            <pc:docMk/>
            <pc:sldMk cId="118469434" sldId="286"/>
            <ac:spMk id="27" creationId="{8417C9D6-7025-407B-BB63-E5E270E92CB5}"/>
          </ac:spMkLst>
        </pc:spChg>
        <pc:spChg chg="mod">
          <ac:chgData name="Poh Luting" userId="6ce80f03-6fb3-4a4a-8845-c0f9eea14621" providerId="ADAL" clId="{36BC884E-0658-430C-83A4-44B9B8CA5F0B}" dt="2022-05-24T09:14:50.013" v="1508"/>
          <ac:spMkLst>
            <pc:docMk/>
            <pc:sldMk cId="118469434" sldId="286"/>
            <ac:spMk id="29" creationId="{ED831E74-003B-45CF-9798-CBDD73545FBE}"/>
          </ac:spMkLst>
        </pc:spChg>
        <pc:spChg chg="add mod">
          <ac:chgData name="Poh Luting" userId="6ce80f03-6fb3-4a4a-8845-c0f9eea14621" providerId="ADAL" clId="{36BC884E-0658-430C-83A4-44B9B8CA5F0B}" dt="2022-05-24T09:30:30.759" v="1793" actId="164"/>
          <ac:spMkLst>
            <pc:docMk/>
            <pc:sldMk cId="118469434" sldId="286"/>
            <ac:spMk id="30" creationId="{224B13B3-E3D0-4CA7-A537-14CE07222B2B}"/>
          </ac:spMkLst>
        </pc:spChg>
        <pc:spChg chg="add mod">
          <ac:chgData name="Poh Luting" userId="6ce80f03-6fb3-4a4a-8845-c0f9eea14621" providerId="ADAL" clId="{36BC884E-0658-430C-83A4-44B9B8CA5F0B}" dt="2022-05-24T09:30:30.759" v="1793" actId="164"/>
          <ac:spMkLst>
            <pc:docMk/>
            <pc:sldMk cId="118469434" sldId="286"/>
            <ac:spMk id="31" creationId="{1D7743E4-E7BC-4062-9028-AFAEC833973C}"/>
          </ac:spMkLst>
        </pc:spChg>
        <pc:grpChg chg="add del mod">
          <ac:chgData name="Poh Luting" userId="6ce80f03-6fb3-4a4a-8845-c0f9eea14621" providerId="ADAL" clId="{36BC884E-0658-430C-83A4-44B9B8CA5F0B}" dt="2022-05-24T09:30:30.759" v="1793" actId="164"/>
          <ac:grpSpMkLst>
            <pc:docMk/>
            <pc:sldMk cId="118469434" sldId="286"/>
            <ac:grpSpMk id="6" creationId="{DD41F4FB-2545-4092-A5BD-5048A7F89895}"/>
          </ac:grpSpMkLst>
        </pc:grpChg>
        <pc:grpChg chg="del mod">
          <ac:chgData name="Poh Luting" userId="6ce80f03-6fb3-4a4a-8845-c0f9eea14621" providerId="ADAL" clId="{36BC884E-0658-430C-83A4-44B9B8CA5F0B}" dt="2022-05-24T09:14:54.303" v="1510" actId="478"/>
          <ac:grpSpMkLst>
            <pc:docMk/>
            <pc:sldMk cId="118469434" sldId="286"/>
            <ac:grpSpMk id="7" creationId="{4A1EEF75-3DCF-4897-A587-7F652BB25715}"/>
          </ac:grpSpMkLst>
        </pc:grpChg>
        <pc:grpChg chg="del mod">
          <ac:chgData name="Poh Luting" userId="6ce80f03-6fb3-4a4a-8845-c0f9eea14621" providerId="ADAL" clId="{36BC884E-0658-430C-83A4-44B9B8CA5F0B}" dt="2022-05-24T09:14:58.438" v="1513" actId="478"/>
          <ac:grpSpMkLst>
            <pc:docMk/>
            <pc:sldMk cId="118469434" sldId="286"/>
            <ac:grpSpMk id="8" creationId="{8C6ADD42-59A9-4329-84C6-10F11F464165}"/>
          </ac:grpSpMkLst>
        </pc:grpChg>
        <pc:grpChg chg="del mod">
          <ac:chgData name="Poh Luting" userId="6ce80f03-6fb3-4a4a-8845-c0f9eea14621" providerId="ADAL" clId="{36BC884E-0658-430C-83A4-44B9B8CA5F0B}" dt="2022-05-24T09:14:46.675" v="1505" actId="478"/>
          <ac:grpSpMkLst>
            <pc:docMk/>
            <pc:sldMk cId="118469434" sldId="286"/>
            <ac:grpSpMk id="9" creationId="{F7C0E52B-2F3E-47CA-B310-5F2CDE0AFDED}"/>
          </ac:grpSpMkLst>
        </pc:grpChg>
        <pc:grpChg chg="add del mod">
          <ac:chgData name="Poh Luting" userId="6ce80f03-6fb3-4a4a-8845-c0f9eea14621" providerId="ADAL" clId="{36BC884E-0658-430C-83A4-44B9B8CA5F0B}" dt="2022-05-24T09:14:51.567" v="1509"/>
          <ac:grpSpMkLst>
            <pc:docMk/>
            <pc:sldMk cId="118469434" sldId="286"/>
            <ac:grpSpMk id="17" creationId="{F1A4DDD6-F75A-472E-AF37-C09BDFAECBBD}"/>
          </ac:grpSpMkLst>
        </pc:grpChg>
        <pc:grpChg chg="mod">
          <ac:chgData name="Poh Luting" userId="6ce80f03-6fb3-4a4a-8845-c0f9eea14621" providerId="ADAL" clId="{36BC884E-0658-430C-83A4-44B9B8CA5F0B}" dt="2022-05-24T09:14:50.013" v="1508"/>
          <ac:grpSpMkLst>
            <pc:docMk/>
            <pc:sldMk cId="118469434" sldId="286"/>
            <ac:grpSpMk id="18" creationId="{5A8C8C93-2D7B-4151-8AC5-D15BE9973E6B}"/>
          </ac:grpSpMkLst>
        </pc:grpChg>
        <pc:grpChg chg="mod">
          <ac:chgData name="Poh Luting" userId="6ce80f03-6fb3-4a4a-8845-c0f9eea14621" providerId="ADAL" clId="{36BC884E-0658-430C-83A4-44B9B8CA5F0B}" dt="2022-05-24T09:14:50.013" v="1508"/>
          <ac:grpSpMkLst>
            <pc:docMk/>
            <pc:sldMk cId="118469434" sldId="286"/>
            <ac:grpSpMk id="19" creationId="{D006C5AA-4E0C-4A02-9B38-D61FDA1823F7}"/>
          </ac:grpSpMkLst>
        </pc:grpChg>
        <pc:grpChg chg="mod">
          <ac:chgData name="Poh Luting" userId="6ce80f03-6fb3-4a4a-8845-c0f9eea14621" providerId="ADAL" clId="{36BC884E-0658-430C-83A4-44B9B8CA5F0B}" dt="2022-05-24T09:14:50.013" v="1508"/>
          <ac:grpSpMkLst>
            <pc:docMk/>
            <pc:sldMk cId="118469434" sldId="286"/>
            <ac:grpSpMk id="22" creationId="{1345D8FD-375A-42AB-8B2E-6C86664257A1}"/>
          </ac:grpSpMkLst>
        </pc:grpChg>
        <pc:grpChg chg="add mod">
          <ac:chgData name="Poh Luting" userId="6ce80f03-6fb3-4a4a-8845-c0f9eea14621" providerId="ADAL" clId="{36BC884E-0658-430C-83A4-44B9B8CA5F0B}" dt="2022-05-24T09:30:30.759" v="1793" actId="164"/>
          <ac:grpSpMkLst>
            <pc:docMk/>
            <pc:sldMk cId="118469434" sldId="286"/>
            <ac:grpSpMk id="32" creationId="{C7416E66-EA48-4408-8BD3-1AA5260924C1}"/>
          </ac:grpSpMkLst>
        </pc:grpChg>
        <pc:picChg chg="add del mod">
          <ac:chgData name="Poh Luting" userId="6ce80f03-6fb3-4a4a-8845-c0f9eea14621" providerId="ADAL" clId="{36BC884E-0658-430C-83A4-44B9B8CA5F0B}" dt="2022-05-24T09:27:05.504" v="1757" actId="478"/>
          <ac:picMkLst>
            <pc:docMk/>
            <pc:sldMk cId="118469434" sldId="286"/>
            <ac:picMk id="2" creationId="{AD8D030D-0619-4CB8-9EC9-417E0B5FDA16}"/>
          </ac:picMkLst>
        </pc:picChg>
        <pc:picChg chg="add del mod">
          <ac:chgData name="Poh Luting" userId="6ce80f03-6fb3-4a4a-8845-c0f9eea14621" providerId="ADAL" clId="{36BC884E-0658-430C-83A4-44B9B8CA5F0B}" dt="2022-05-24T09:26:52.644" v="1754" actId="478"/>
          <ac:picMkLst>
            <pc:docMk/>
            <pc:sldMk cId="118469434" sldId="286"/>
            <ac:picMk id="3" creationId="{F6C47B7E-52A9-4B58-81F0-0FCEF60F8C8D}"/>
          </ac:picMkLst>
        </pc:picChg>
        <pc:picChg chg="del mod">
          <ac:chgData name="Poh Luting" userId="6ce80f03-6fb3-4a4a-8845-c0f9eea14621" providerId="ADAL" clId="{36BC884E-0658-430C-83A4-44B9B8CA5F0B}" dt="2022-05-24T09:14:46.675" v="1505" actId="478"/>
          <ac:picMkLst>
            <pc:docMk/>
            <pc:sldMk cId="118469434" sldId="286"/>
            <ac:picMk id="11" creationId="{32933453-7DBB-4AAD-829D-99508AA4DE2C}"/>
          </ac:picMkLst>
        </pc:picChg>
        <pc:picChg chg="del mod">
          <ac:chgData name="Poh Luting" userId="6ce80f03-6fb3-4a4a-8845-c0f9eea14621" providerId="ADAL" clId="{36BC884E-0658-430C-83A4-44B9B8CA5F0B}" dt="2022-05-24T09:14:58.438" v="1513" actId="478"/>
          <ac:picMkLst>
            <pc:docMk/>
            <pc:sldMk cId="118469434" sldId="286"/>
            <ac:picMk id="13" creationId="{965BB03F-D133-4F95-A435-9E24859E5E04}"/>
          </ac:picMkLst>
        </pc:picChg>
        <pc:picChg chg="del mod">
          <ac:chgData name="Poh Luting" userId="6ce80f03-6fb3-4a4a-8845-c0f9eea14621" providerId="ADAL" clId="{36BC884E-0658-430C-83A4-44B9B8CA5F0B}" dt="2022-05-24T09:14:54.303" v="1510" actId="478"/>
          <ac:picMkLst>
            <pc:docMk/>
            <pc:sldMk cId="118469434" sldId="286"/>
            <ac:picMk id="15" creationId="{7BF542E1-28DB-4B60-8137-595F6168035A}"/>
          </ac:picMkLst>
        </pc:picChg>
        <pc:picChg chg="mod">
          <ac:chgData name="Poh Luting" userId="6ce80f03-6fb3-4a4a-8845-c0f9eea14621" providerId="ADAL" clId="{36BC884E-0658-430C-83A4-44B9B8CA5F0B}" dt="2022-05-24T09:14:50.013" v="1508"/>
          <ac:picMkLst>
            <pc:docMk/>
            <pc:sldMk cId="118469434" sldId="286"/>
            <ac:picMk id="24" creationId="{2AB7B93E-65D3-4B91-AE7D-D012A39AC20E}"/>
          </ac:picMkLst>
        </pc:picChg>
        <pc:picChg chg="mod">
          <ac:chgData name="Poh Luting" userId="6ce80f03-6fb3-4a4a-8845-c0f9eea14621" providerId="ADAL" clId="{36BC884E-0658-430C-83A4-44B9B8CA5F0B}" dt="2022-05-24T09:14:50.013" v="1508"/>
          <ac:picMkLst>
            <pc:docMk/>
            <pc:sldMk cId="118469434" sldId="286"/>
            <ac:picMk id="26" creationId="{75CEE22A-C418-417E-948E-6028C5355089}"/>
          </ac:picMkLst>
        </pc:picChg>
        <pc:picChg chg="mod">
          <ac:chgData name="Poh Luting" userId="6ce80f03-6fb3-4a4a-8845-c0f9eea14621" providerId="ADAL" clId="{36BC884E-0658-430C-83A4-44B9B8CA5F0B}" dt="2022-05-24T09:14:50.013" v="1508"/>
          <ac:picMkLst>
            <pc:docMk/>
            <pc:sldMk cId="118469434" sldId="286"/>
            <ac:picMk id="28" creationId="{F9796147-5788-4A90-BF98-20DD01E89895}"/>
          </ac:picMkLst>
        </pc:picChg>
      </pc:sldChg>
      <pc:sldChg chg="add mod modShow">
        <pc:chgData name="Poh Luting" userId="6ce80f03-6fb3-4a4a-8845-c0f9eea14621" providerId="ADAL" clId="{36BC884E-0658-430C-83A4-44B9B8CA5F0B}" dt="2022-05-24T09:10:03.399" v="1439" actId="729"/>
        <pc:sldMkLst>
          <pc:docMk/>
          <pc:sldMk cId="3719798175" sldId="287"/>
        </pc:sldMkLst>
      </pc:sldChg>
      <pc:sldChg chg="addSp delSp modSp add del mod">
        <pc:chgData name="Poh Luting" userId="6ce80f03-6fb3-4a4a-8845-c0f9eea14621" providerId="ADAL" clId="{36BC884E-0658-430C-83A4-44B9B8CA5F0B}" dt="2022-05-25T01:56:58.062" v="1964" actId="47"/>
        <pc:sldMkLst>
          <pc:docMk/>
          <pc:sldMk cId="3163986150" sldId="288"/>
        </pc:sldMkLst>
        <pc:spChg chg="del">
          <ac:chgData name="Poh Luting" userId="6ce80f03-6fb3-4a4a-8845-c0f9eea14621" providerId="ADAL" clId="{36BC884E-0658-430C-83A4-44B9B8CA5F0B}" dt="2022-05-25T01:56:38" v="1958" actId="478"/>
          <ac:spMkLst>
            <pc:docMk/>
            <pc:sldMk cId="3163986150" sldId="288"/>
            <ac:spMk id="2" creationId="{2DCF0289-FD5D-44B0-9DCD-C2E0E4B39644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4" creationId="{CE700D3D-9440-4C11-B6BE-7FE456D53A6D}"/>
          </ac:spMkLst>
        </pc:spChg>
        <pc:spChg chg="add mod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6" creationId="{D5AA41B2-1BD4-4BEC-A2AD-F59D91D3F79D}"/>
          </ac:spMkLst>
        </pc:spChg>
        <pc:spChg chg="del">
          <ac:chgData name="Poh Luting" userId="6ce80f03-6fb3-4a4a-8845-c0f9eea14621" providerId="ADAL" clId="{36BC884E-0658-430C-83A4-44B9B8CA5F0B}" dt="2022-05-25T01:56:38" v="1958" actId="478"/>
          <ac:spMkLst>
            <pc:docMk/>
            <pc:sldMk cId="3163986150" sldId="288"/>
            <ac:spMk id="7" creationId="{4CCCA98A-7009-453D-A8FC-72963656C81A}"/>
          </ac:spMkLst>
        </pc:spChg>
        <pc:spChg chg="del">
          <ac:chgData name="Poh Luting" userId="6ce80f03-6fb3-4a4a-8845-c0f9eea14621" providerId="ADAL" clId="{36BC884E-0658-430C-83A4-44B9B8CA5F0B}" dt="2022-05-25T01:56:38" v="1958" actId="478"/>
          <ac:spMkLst>
            <pc:docMk/>
            <pc:sldMk cId="3163986150" sldId="288"/>
            <ac:spMk id="8" creationId="{1CB348AF-FD3E-4823-A8C9-49E17A98DD27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21" creationId="{36A3FE24-CBB8-4D1A-B1D6-F1FED2210148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24" creationId="{7A124469-ED28-42DA-A270-8B2388FFC9DB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25" creationId="{A33666A8-CAAE-4048-B83D-A5080E720D5D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26" creationId="{2106D3EF-7D73-4144-A4AF-C7B3A06D4C14}"/>
          </ac:spMkLst>
        </pc:spChg>
        <pc:spChg chg="del">
          <ac:chgData name="Poh Luting" userId="6ce80f03-6fb3-4a4a-8845-c0f9eea14621" providerId="ADAL" clId="{36BC884E-0658-430C-83A4-44B9B8CA5F0B}" dt="2022-05-25T01:56:38" v="1958" actId="478"/>
          <ac:spMkLst>
            <pc:docMk/>
            <pc:sldMk cId="3163986150" sldId="288"/>
            <ac:spMk id="27" creationId="{5A142B67-6D6B-4ADC-BF92-11067570CA95}"/>
          </ac:spMkLst>
        </pc:spChg>
        <pc:spChg chg="del">
          <ac:chgData name="Poh Luting" userId="6ce80f03-6fb3-4a4a-8845-c0f9eea14621" providerId="ADAL" clId="{36BC884E-0658-430C-83A4-44B9B8CA5F0B}" dt="2022-05-25T01:56:38" v="1958" actId="478"/>
          <ac:spMkLst>
            <pc:docMk/>
            <pc:sldMk cId="3163986150" sldId="288"/>
            <ac:spMk id="28" creationId="{2116602B-24D3-4E51-B3C3-2910FAA2196F}"/>
          </ac:spMkLst>
        </pc:spChg>
        <pc:spChg chg="del">
          <ac:chgData name="Poh Luting" userId="6ce80f03-6fb3-4a4a-8845-c0f9eea14621" providerId="ADAL" clId="{36BC884E-0658-430C-83A4-44B9B8CA5F0B}" dt="2022-05-25T01:56:38" v="1958" actId="478"/>
          <ac:spMkLst>
            <pc:docMk/>
            <pc:sldMk cId="3163986150" sldId="288"/>
            <ac:spMk id="29" creationId="{DF3EBA63-8AA7-45B9-917E-E9F57CD8AAA4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30" creationId="{BA53506E-AF1F-4939-BF1A-083F37C0969D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31" creationId="{310F5505-4730-4EBB-93D6-EF513EAD4E00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32" creationId="{3BC326B3-3BF0-4F06-856E-2E39C28BC2C0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33" creationId="{44F5B145-3B75-4962-991F-78B28E599573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34" creationId="{37AEEB05-0452-4D3F-85A0-245ACBD334EA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35" creationId="{BA20A5B4-A209-49A5-9F73-85F9DCB8A09C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36" creationId="{549397EF-6438-4334-8687-7EA2F7ACD2D4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37" creationId="{8C93C05F-877A-4AA4-87E3-DC042767BB4D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38" creationId="{CF24B7D5-0D51-40E4-831B-A42888EB75A0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39" creationId="{C4E76259-3359-42AB-98C5-F099C6A428BC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40" creationId="{20390F76-4248-4AB4-B712-E347C6E972A4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41" creationId="{D7FBE066-3570-4D84-A8BE-95FF8CF848CD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42" creationId="{3C091BCE-BB6D-41C6-965C-724618284E5F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43" creationId="{2D49AA33-7667-497D-8960-BACB3E344334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44" creationId="{4101947B-54C0-4563-BD92-B2CC8645C299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45" creationId="{15B5249A-80FF-490C-8F80-5F2983DC62FB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46" creationId="{D13B3BB7-56CC-41E0-A266-ECA520F7BF7B}"/>
          </ac:spMkLst>
        </pc:spChg>
        <pc:spChg chg="del">
          <ac:chgData name="Poh Luting" userId="6ce80f03-6fb3-4a4a-8845-c0f9eea14621" providerId="ADAL" clId="{36BC884E-0658-430C-83A4-44B9B8CA5F0B}" dt="2022-05-25T01:56:34.384" v="1957" actId="478"/>
          <ac:spMkLst>
            <pc:docMk/>
            <pc:sldMk cId="3163986150" sldId="288"/>
            <ac:spMk id="47" creationId="{5C232B01-0D90-4DCC-BF6B-F7EA4B3EE38F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48" creationId="{354924D6-D6B7-4C66-B50C-B3F7E294F628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49" creationId="{844E9EDD-F67B-4805-BA19-F8A5B4CB84D8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50" creationId="{0ED52F8A-4B72-4391-81EA-836D9DEF6DB0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51" creationId="{C55FC2D1-5314-4020-A268-87C407730D8D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52" creationId="{A0B1E32A-23C4-4436-AF84-E0F6C90D2C4E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53" creationId="{D9A3AFAD-69EF-483A-8A6B-C847ACB3E5D9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54" creationId="{50AB790A-F378-4DFF-B5D5-F7DAF487A718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55" creationId="{51A9B7B6-AA47-4C6B-A624-D66F3A4ACF29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56" creationId="{7540BC3A-4D0E-4532-9B38-2EA9838A0017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57" creationId="{467BF060-BF7B-401E-B4BC-3BDA7DD6B604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58" creationId="{32EA5D66-CCE4-46EA-9EC0-318622DE079E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59" creationId="{0F986370-FC90-4A70-87D8-A8423B653D9F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60" creationId="{ED90624B-F8FC-4884-A1DB-A5FAD60D1B00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61" creationId="{DEDB7575-2903-4C8E-B2B5-7B2849D1948C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62" creationId="{4431019C-000C-45CB-9C21-83DE20DDECBE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63" creationId="{ECE262E7-C631-4556-B936-9B61B5C09F09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64" creationId="{D3F1135E-C5C8-4AA5-851E-E7F47C148BCE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65" creationId="{1B1B7E0F-6E74-4F89-BBE2-48D366B2D4DD}"/>
          </ac:spMkLst>
        </pc:spChg>
        <pc:spChg chg="add del mod">
          <ac:chgData name="Poh Luting" userId="6ce80f03-6fb3-4a4a-8845-c0f9eea14621" providerId="ADAL" clId="{36BC884E-0658-430C-83A4-44B9B8CA5F0B}" dt="2022-05-25T01:56:44.875" v="1962"/>
          <ac:spMkLst>
            <pc:docMk/>
            <pc:sldMk cId="3163986150" sldId="288"/>
            <ac:spMk id="66" creationId="{1F77B510-631B-4532-BBB0-167C52BD80C8}"/>
          </ac:spMkLst>
        </pc:spChg>
      </pc:sldChg>
      <pc:sldChg chg="addSp delSp modSp add del mod">
        <pc:chgData name="Poh Luting" userId="6ce80f03-6fb3-4a4a-8845-c0f9eea14621" providerId="ADAL" clId="{36BC884E-0658-430C-83A4-44B9B8CA5F0B}" dt="2022-05-25T02:23:45.754" v="2610" actId="47"/>
        <pc:sldMkLst>
          <pc:docMk/>
          <pc:sldMk cId="3630470133" sldId="435"/>
        </pc:sldMkLst>
        <pc:spChg chg="mod">
          <ac:chgData name="Poh Luting" userId="6ce80f03-6fb3-4a4a-8845-c0f9eea14621" providerId="ADAL" clId="{36BC884E-0658-430C-83A4-44B9B8CA5F0B}" dt="2022-05-25T01:58:29.873" v="2059" actId="948"/>
          <ac:spMkLst>
            <pc:docMk/>
            <pc:sldMk cId="3630470133" sldId="435"/>
            <ac:spMk id="3" creationId="{E59C19AC-D24E-4CC0-988D-65D0E00EFB87}"/>
          </ac:spMkLst>
        </pc:spChg>
        <pc:spChg chg="add del">
          <ac:chgData name="Poh Luting" userId="6ce80f03-6fb3-4a4a-8845-c0f9eea14621" providerId="ADAL" clId="{36BC884E-0658-430C-83A4-44B9B8CA5F0B}" dt="2022-05-25T02:01:20.234" v="2135" actId="478"/>
          <ac:spMkLst>
            <pc:docMk/>
            <pc:sldMk cId="3630470133" sldId="435"/>
            <ac:spMk id="5" creationId="{90255D43-74A7-4CFE-8685-E37397372EBE}"/>
          </ac:spMkLst>
        </pc:spChg>
        <pc:spChg chg="add del">
          <ac:chgData name="Poh Luting" userId="6ce80f03-6fb3-4a4a-8845-c0f9eea14621" providerId="ADAL" clId="{36BC884E-0658-430C-83A4-44B9B8CA5F0B}" dt="2022-05-25T02:01:20.007" v="2134" actId="478"/>
          <ac:spMkLst>
            <pc:docMk/>
            <pc:sldMk cId="3630470133" sldId="435"/>
            <ac:spMk id="7" creationId="{5D8F06C4-73A3-4B11-9104-866ACACF2C8F}"/>
          </ac:spMkLst>
        </pc:spChg>
        <pc:spChg chg="del">
          <ac:chgData name="Poh Luting" userId="6ce80f03-6fb3-4a4a-8845-c0f9eea14621" providerId="ADAL" clId="{36BC884E-0658-430C-83A4-44B9B8CA5F0B}" dt="2022-05-25T02:10:33.185" v="2356" actId="478"/>
          <ac:spMkLst>
            <pc:docMk/>
            <pc:sldMk cId="3630470133" sldId="435"/>
            <ac:spMk id="10" creationId="{3D162555-854A-4E10-87CF-B84FF6345A26}"/>
          </ac:spMkLst>
        </pc:spChg>
        <pc:spChg chg="mod">
          <ac:chgData name="Poh Luting" userId="6ce80f03-6fb3-4a4a-8845-c0f9eea14621" providerId="ADAL" clId="{36BC884E-0658-430C-83A4-44B9B8CA5F0B}" dt="2022-05-25T02:00:23.671" v="2087" actId="1076"/>
          <ac:spMkLst>
            <pc:docMk/>
            <pc:sldMk cId="3630470133" sldId="435"/>
            <ac:spMk id="11" creationId="{7136862F-9416-4440-B860-B278C909F176}"/>
          </ac:spMkLst>
        </pc:spChg>
        <pc:spChg chg="mod">
          <ac:chgData name="Poh Luting" userId="6ce80f03-6fb3-4a4a-8845-c0f9eea14621" providerId="ADAL" clId="{36BC884E-0658-430C-83A4-44B9B8CA5F0B}" dt="2022-05-25T02:01:03.519" v="2131" actId="1076"/>
          <ac:spMkLst>
            <pc:docMk/>
            <pc:sldMk cId="3630470133" sldId="435"/>
            <ac:spMk id="17" creationId="{1A35A9E9-943B-45F5-AE69-C4F15A34D795}"/>
          </ac:spMkLst>
        </pc:spChg>
        <pc:spChg chg="del">
          <ac:chgData name="Poh Luting" userId="6ce80f03-6fb3-4a4a-8845-c0f9eea14621" providerId="ADAL" clId="{36BC884E-0658-430C-83A4-44B9B8CA5F0B}" dt="2022-05-25T02:10:33.185" v="2356" actId="478"/>
          <ac:spMkLst>
            <pc:docMk/>
            <pc:sldMk cId="3630470133" sldId="435"/>
            <ac:spMk id="20" creationId="{A2D03C4E-2F4C-414E-8214-3324A21197BE}"/>
          </ac:spMkLst>
        </pc:spChg>
        <pc:spChg chg="mod">
          <ac:chgData name="Poh Luting" userId="6ce80f03-6fb3-4a4a-8845-c0f9eea14621" providerId="ADAL" clId="{36BC884E-0658-430C-83A4-44B9B8CA5F0B}" dt="2022-05-25T02:00:26.541" v="2088" actId="20577"/>
          <ac:spMkLst>
            <pc:docMk/>
            <pc:sldMk cId="3630470133" sldId="435"/>
            <ac:spMk id="26" creationId="{67EF2D2A-957B-4A51-81D3-93FEF852376D}"/>
          </ac:spMkLst>
        </pc:spChg>
      </pc:sldChg>
      <pc:sldChg chg="addSp delSp modSp add mod">
        <pc:chgData name="Poh Luting" userId="6ce80f03-6fb3-4a4a-8845-c0f9eea14621" providerId="ADAL" clId="{36BC884E-0658-430C-83A4-44B9B8CA5F0B}" dt="2022-05-25T02:25:44.441" v="2668" actId="14100"/>
        <pc:sldMkLst>
          <pc:docMk/>
          <pc:sldMk cId="3976255520" sldId="436"/>
        </pc:sldMkLst>
        <pc:spChg chg="del">
          <ac:chgData name="Poh Luting" userId="6ce80f03-6fb3-4a4a-8845-c0f9eea14621" providerId="ADAL" clId="{36BC884E-0658-430C-83A4-44B9B8CA5F0B}" dt="2022-05-25T02:01:32.032" v="2137" actId="478"/>
          <ac:spMkLst>
            <pc:docMk/>
            <pc:sldMk cId="3976255520" sldId="436"/>
            <ac:spMk id="5" creationId="{90255D43-74A7-4CFE-8685-E37397372EBE}"/>
          </ac:spMkLst>
        </pc:spChg>
        <pc:spChg chg="del">
          <ac:chgData name="Poh Luting" userId="6ce80f03-6fb3-4a4a-8845-c0f9eea14621" providerId="ADAL" clId="{36BC884E-0658-430C-83A4-44B9B8CA5F0B}" dt="2022-05-25T02:01:36.803" v="2139" actId="478"/>
          <ac:spMkLst>
            <pc:docMk/>
            <pc:sldMk cId="3976255520" sldId="436"/>
            <ac:spMk id="6" creationId="{A3D19D82-D4F2-45DF-B0E5-D90FDF53B7F1}"/>
          </ac:spMkLst>
        </pc:spChg>
        <pc:spChg chg="del">
          <ac:chgData name="Poh Luting" userId="6ce80f03-6fb3-4a4a-8845-c0f9eea14621" providerId="ADAL" clId="{36BC884E-0658-430C-83A4-44B9B8CA5F0B}" dt="2022-05-25T02:01:33.748" v="2138" actId="478"/>
          <ac:spMkLst>
            <pc:docMk/>
            <pc:sldMk cId="3976255520" sldId="436"/>
            <ac:spMk id="7" creationId="{5D8F06C4-73A3-4B11-9104-866ACACF2C8F}"/>
          </ac:spMkLst>
        </pc:spChg>
        <pc:spChg chg="add mod ord">
          <ac:chgData name="Poh Luting" userId="6ce80f03-6fb3-4a4a-8845-c0f9eea14621" providerId="ADAL" clId="{36BC884E-0658-430C-83A4-44B9B8CA5F0B}" dt="2022-05-25T02:20:34.567" v="2518" actId="14100"/>
          <ac:spMkLst>
            <pc:docMk/>
            <pc:sldMk cId="3976255520" sldId="436"/>
            <ac:spMk id="8" creationId="{EC0B3FBC-31F3-4672-A405-1EC5724F8042}"/>
          </ac:spMkLst>
        </pc:spChg>
        <pc:spChg chg="del">
          <ac:chgData name="Poh Luting" userId="6ce80f03-6fb3-4a4a-8845-c0f9eea14621" providerId="ADAL" clId="{36BC884E-0658-430C-83A4-44B9B8CA5F0B}" dt="2022-05-25T02:23:28.289" v="2608" actId="478"/>
          <ac:spMkLst>
            <pc:docMk/>
            <pc:sldMk cId="3976255520" sldId="436"/>
            <ac:spMk id="10" creationId="{3D162555-854A-4E10-87CF-B84FF6345A26}"/>
          </ac:spMkLst>
        </pc:spChg>
        <pc:spChg chg="mod ord">
          <ac:chgData name="Poh Luting" userId="6ce80f03-6fb3-4a4a-8845-c0f9eea14621" providerId="ADAL" clId="{36BC884E-0658-430C-83A4-44B9B8CA5F0B}" dt="2022-05-25T02:21:10.657" v="2551" actId="1036"/>
          <ac:spMkLst>
            <pc:docMk/>
            <pc:sldMk cId="3976255520" sldId="436"/>
            <ac:spMk id="11" creationId="{7136862F-9416-4440-B860-B278C909F176}"/>
          </ac:spMkLst>
        </pc:spChg>
        <pc:spChg chg="mod">
          <ac:chgData name="Poh Luting" userId="6ce80f03-6fb3-4a4a-8845-c0f9eea14621" providerId="ADAL" clId="{36BC884E-0658-430C-83A4-44B9B8CA5F0B}" dt="2022-05-25T02:22:59.463" v="2605" actId="14100"/>
          <ac:spMkLst>
            <pc:docMk/>
            <pc:sldMk cId="3976255520" sldId="436"/>
            <ac:spMk id="12" creationId="{152285FB-2895-4E9E-873E-93DF641DBCDA}"/>
          </ac:spMkLst>
        </pc:spChg>
        <pc:spChg chg="del">
          <ac:chgData name="Poh Luting" userId="6ce80f03-6fb3-4a4a-8845-c0f9eea14621" providerId="ADAL" clId="{36BC884E-0658-430C-83A4-44B9B8CA5F0B}" dt="2022-05-25T02:01:36.803" v="2139" actId="478"/>
          <ac:spMkLst>
            <pc:docMk/>
            <pc:sldMk cId="3976255520" sldId="436"/>
            <ac:spMk id="13" creationId="{DFE8C9A2-8B36-4FA1-927E-3141A7F742E4}"/>
          </ac:spMkLst>
        </pc:spChg>
        <pc:spChg chg="del">
          <ac:chgData name="Poh Luting" userId="6ce80f03-6fb3-4a4a-8845-c0f9eea14621" providerId="ADAL" clId="{36BC884E-0658-430C-83A4-44B9B8CA5F0B}" dt="2022-05-25T02:01:36.803" v="2139" actId="478"/>
          <ac:spMkLst>
            <pc:docMk/>
            <pc:sldMk cId="3976255520" sldId="436"/>
            <ac:spMk id="14" creationId="{19545338-3F02-475A-B42C-537242AAAD13}"/>
          </ac:spMkLst>
        </pc:spChg>
        <pc:spChg chg="mod ord">
          <ac:chgData name="Poh Luting" userId="6ce80f03-6fb3-4a4a-8845-c0f9eea14621" providerId="ADAL" clId="{36BC884E-0658-430C-83A4-44B9B8CA5F0B}" dt="2022-05-25T02:21:46.117" v="2559" actId="1076"/>
          <ac:spMkLst>
            <pc:docMk/>
            <pc:sldMk cId="3976255520" sldId="436"/>
            <ac:spMk id="17" creationId="{1A35A9E9-943B-45F5-AE69-C4F15A34D795}"/>
          </ac:spMkLst>
        </pc:spChg>
        <pc:spChg chg="del">
          <ac:chgData name="Poh Luting" userId="6ce80f03-6fb3-4a4a-8845-c0f9eea14621" providerId="ADAL" clId="{36BC884E-0658-430C-83A4-44B9B8CA5F0B}" dt="2022-05-25T02:01:36.803" v="2139" actId="478"/>
          <ac:spMkLst>
            <pc:docMk/>
            <pc:sldMk cId="3976255520" sldId="436"/>
            <ac:spMk id="18" creationId="{F6CD5B7C-3E33-407E-BD85-E2DF71CCD3D9}"/>
          </ac:spMkLst>
        </pc:spChg>
        <pc:spChg chg="del">
          <ac:chgData name="Poh Luting" userId="6ce80f03-6fb3-4a4a-8845-c0f9eea14621" providerId="ADAL" clId="{36BC884E-0658-430C-83A4-44B9B8CA5F0B}" dt="2022-05-25T02:01:36.803" v="2139" actId="478"/>
          <ac:spMkLst>
            <pc:docMk/>
            <pc:sldMk cId="3976255520" sldId="436"/>
            <ac:spMk id="19" creationId="{20827BF0-5A0D-4886-82F1-AC406C2B8BD6}"/>
          </ac:spMkLst>
        </pc:spChg>
        <pc:spChg chg="del">
          <ac:chgData name="Poh Luting" userId="6ce80f03-6fb3-4a4a-8845-c0f9eea14621" providerId="ADAL" clId="{36BC884E-0658-430C-83A4-44B9B8CA5F0B}" dt="2022-05-25T02:23:30.761" v="2609" actId="478"/>
          <ac:spMkLst>
            <pc:docMk/>
            <pc:sldMk cId="3976255520" sldId="436"/>
            <ac:spMk id="20" creationId="{A2D03C4E-2F4C-414E-8214-3324A21197BE}"/>
          </ac:spMkLst>
        </pc:spChg>
        <pc:spChg chg="del">
          <ac:chgData name="Poh Luting" userId="6ce80f03-6fb3-4a4a-8845-c0f9eea14621" providerId="ADAL" clId="{36BC884E-0658-430C-83A4-44B9B8CA5F0B}" dt="2022-05-25T02:01:36.803" v="2139" actId="478"/>
          <ac:spMkLst>
            <pc:docMk/>
            <pc:sldMk cId="3976255520" sldId="436"/>
            <ac:spMk id="21" creationId="{3A62C24B-78F3-4C06-81B4-C66914FFEEFE}"/>
          </ac:spMkLst>
        </pc:spChg>
        <pc:spChg chg="mod">
          <ac:chgData name="Poh Luting" userId="6ce80f03-6fb3-4a4a-8845-c0f9eea14621" providerId="ADAL" clId="{36BC884E-0658-430C-83A4-44B9B8CA5F0B}" dt="2022-05-25T02:25:44.441" v="2668" actId="14100"/>
          <ac:spMkLst>
            <pc:docMk/>
            <pc:sldMk cId="3976255520" sldId="436"/>
            <ac:spMk id="22" creationId="{5A0B4405-A6FB-4409-95C1-7057B2192E89}"/>
          </ac:spMkLst>
        </pc:spChg>
        <pc:spChg chg="del">
          <ac:chgData name="Poh Luting" userId="6ce80f03-6fb3-4a4a-8845-c0f9eea14621" providerId="ADAL" clId="{36BC884E-0658-430C-83A4-44B9B8CA5F0B}" dt="2022-05-25T02:01:36.803" v="2139" actId="478"/>
          <ac:spMkLst>
            <pc:docMk/>
            <pc:sldMk cId="3976255520" sldId="436"/>
            <ac:spMk id="23" creationId="{E685C16B-458B-4C81-9616-EC04C88CD5B8}"/>
          </ac:spMkLst>
        </pc:spChg>
        <pc:spChg chg="del">
          <ac:chgData name="Poh Luting" userId="6ce80f03-6fb3-4a4a-8845-c0f9eea14621" providerId="ADAL" clId="{36BC884E-0658-430C-83A4-44B9B8CA5F0B}" dt="2022-05-25T02:01:36.803" v="2139" actId="478"/>
          <ac:spMkLst>
            <pc:docMk/>
            <pc:sldMk cId="3976255520" sldId="436"/>
            <ac:spMk id="24" creationId="{ECAF0D1C-A882-4F26-B18E-8C2CEE2BE42B}"/>
          </ac:spMkLst>
        </pc:spChg>
        <pc:spChg chg="add mod">
          <ac:chgData name="Poh Luting" userId="6ce80f03-6fb3-4a4a-8845-c0f9eea14621" providerId="ADAL" clId="{36BC884E-0658-430C-83A4-44B9B8CA5F0B}" dt="2022-05-25T02:13:54.804" v="2447" actId="20577"/>
          <ac:spMkLst>
            <pc:docMk/>
            <pc:sldMk cId="3976255520" sldId="436"/>
            <ac:spMk id="25" creationId="{E8535F8C-B666-4736-A0D9-A5691EE74827}"/>
          </ac:spMkLst>
        </pc:spChg>
        <pc:spChg chg="mod">
          <ac:chgData name="Poh Luting" userId="6ce80f03-6fb3-4a4a-8845-c0f9eea14621" providerId="ADAL" clId="{36BC884E-0658-430C-83A4-44B9B8CA5F0B}" dt="2022-05-25T02:20:31.495" v="2517" actId="14100"/>
          <ac:spMkLst>
            <pc:docMk/>
            <pc:sldMk cId="3976255520" sldId="436"/>
            <ac:spMk id="26" creationId="{67EF2D2A-957B-4A51-81D3-93FEF852376D}"/>
          </ac:spMkLst>
        </pc:spChg>
        <pc:spChg chg="add mod">
          <ac:chgData name="Poh Luting" userId="6ce80f03-6fb3-4a4a-8845-c0f9eea14621" providerId="ADAL" clId="{36BC884E-0658-430C-83A4-44B9B8CA5F0B}" dt="2022-05-25T02:13:13.783" v="2434" actId="1076"/>
          <ac:spMkLst>
            <pc:docMk/>
            <pc:sldMk cId="3976255520" sldId="436"/>
            <ac:spMk id="27" creationId="{5341D06A-8950-4051-B032-F57B9A35D0AD}"/>
          </ac:spMkLst>
        </pc:spChg>
        <pc:spChg chg="add mod">
          <ac:chgData name="Poh Luting" userId="6ce80f03-6fb3-4a4a-8845-c0f9eea14621" providerId="ADAL" clId="{36BC884E-0658-430C-83A4-44B9B8CA5F0B}" dt="2022-05-25T02:22:46.015" v="2602" actId="1076"/>
          <ac:spMkLst>
            <pc:docMk/>
            <pc:sldMk cId="3976255520" sldId="436"/>
            <ac:spMk id="28" creationId="{D3B4869D-CD9B-4664-919F-E83F68241FE6}"/>
          </ac:spMkLst>
        </pc:spChg>
        <pc:spChg chg="add mod">
          <ac:chgData name="Poh Luting" userId="6ce80f03-6fb3-4a4a-8845-c0f9eea14621" providerId="ADAL" clId="{36BC884E-0658-430C-83A4-44B9B8CA5F0B}" dt="2022-05-25T02:22:52.757" v="2603" actId="1076"/>
          <ac:spMkLst>
            <pc:docMk/>
            <pc:sldMk cId="3976255520" sldId="436"/>
            <ac:spMk id="29" creationId="{DBC5E000-594A-4E94-BEB7-57D72A43C972}"/>
          </ac:spMkLst>
        </pc:spChg>
        <pc:spChg chg="add mod">
          <ac:chgData name="Poh Luting" userId="6ce80f03-6fb3-4a4a-8845-c0f9eea14621" providerId="ADAL" clId="{36BC884E-0658-430C-83A4-44B9B8CA5F0B}" dt="2022-05-25T02:08:41.094" v="2318" actId="164"/>
          <ac:spMkLst>
            <pc:docMk/>
            <pc:sldMk cId="3976255520" sldId="436"/>
            <ac:spMk id="30" creationId="{43D31145-3574-456E-BF15-D9C3817E1F7D}"/>
          </ac:spMkLst>
        </pc:spChg>
        <pc:spChg chg="del">
          <ac:chgData name="Poh Luting" userId="6ce80f03-6fb3-4a4a-8845-c0f9eea14621" providerId="ADAL" clId="{36BC884E-0658-430C-83A4-44B9B8CA5F0B}" dt="2022-05-25T02:01:36.803" v="2139" actId="478"/>
          <ac:spMkLst>
            <pc:docMk/>
            <pc:sldMk cId="3976255520" sldId="436"/>
            <ac:spMk id="31" creationId="{58E2C0BD-D766-4569-87C2-F21E0DFD25B5}"/>
          </ac:spMkLst>
        </pc:spChg>
        <pc:spChg chg="del">
          <ac:chgData name="Poh Luting" userId="6ce80f03-6fb3-4a4a-8845-c0f9eea14621" providerId="ADAL" clId="{36BC884E-0658-430C-83A4-44B9B8CA5F0B}" dt="2022-05-25T02:01:36.803" v="2139" actId="478"/>
          <ac:spMkLst>
            <pc:docMk/>
            <pc:sldMk cId="3976255520" sldId="436"/>
            <ac:spMk id="32" creationId="{60FEE05C-CBBC-4EE2-A0CA-1149316A2E83}"/>
          </ac:spMkLst>
        </pc:spChg>
        <pc:spChg chg="del">
          <ac:chgData name="Poh Luting" userId="6ce80f03-6fb3-4a4a-8845-c0f9eea14621" providerId="ADAL" clId="{36BC884E-0658-430C-83A4-44B9B8CA5F0B}" dt="2022-05-25T02:01:36.803" v="2139" actId="478"/>
          <ac:spMkLst>
            <pc:docMk/>
            <pc:sldMk cId="3976255520" sldId="436"/>
            <ac:spMk id="33" creationId="{FAD6CA1C-5027-40BA-9F5B-F0EE12974178}"/>
          </ac:spMkLst>
        </pc:spChg>
        <pc:spChg chg="add mod">
          <ac:chgData name="Poh Luting" userId="6ce80f03-6fb3-4a4a-8845-c0f9eea14621" providerId="ADAL" clId="{36BC884E-0658-430C-83A4-44B9B8CA5F0B}" dt="2022-05-25T02:08:41.094" v="2318" actId="164"/>
          <ac:spMkLst>
            <pc:docMk/>
            <pc:sldMk cId="3976255520" sldId="436"/>
            <ac:spMk id="34" creationId="{C4D79FC6-E431-4B5C-A8D0-45B1E3D95A29}"/>
          </ac:spMkLst>
        </pc:spChg>
        <pc:spChg chg="add mod">
          <ac:chgData name="Poh Luting" userId="6ce80f03-6fb3-4a4a-8845-c0f9eea14621" providerId="ADAL" clId="{36BC884E-0658-430C-83A4-44B9B8CA5F0B}" dt="2022-05-25T02:22:14.183" v="2581" actId="1038"/>
          <ac:spMkLst>
            <pc:docMk/>
            <pc:sldMk cId="3976255520" sldId="436"/>
            <ac:spMk id="35" creationId="{1025BB1F-0CF5-4BE1-970D-9E6DB0CABD6B}"/>
          </ac:spMkLst>
        </pc:spChg>
        <pc:spChg chg="add mod">
          <ac:chgData name="Poh Luting" userId="6ce80f03-6fb3-4a4a-8845-c0f9eea14621" providerId="ADAL" clId="{36BC884E-0658-430C-83A4-44B9B8CA5F0B}" dt="2022-05-25T02:08:35.647" v="2317" actId="164"/>
          <ac:spMkLst>
            <pc:docMk/>
            <pc:sldMk cId="3976255520" sldId="436"/>
            <ac:spMk id="36" creationId="{97A19FB6-4D9F-4332-8210-936800FD4DD4}"/>
          </ac:spMkLst>
        </pc:spChg>
        <pc:spChg chg="add mod">
          <ac:chgData name="Poh Luting" userId="6ce80f03-6fb3-4a4a-8845-c0f9eea14621" providerId="ADAL" clId="{36BC884E-0658-430C-83A4-44B9B8CA5F0B}" dt="2022-05-25T02:08:35.647" v="2317" actId="164"/>
          <ac:spMkLst>
            <pc:docMk/>
            <pc:sldMk cId="3976255520" sldId="436"/>
            <ac:spMk id="37" creationId="{EF300867-1627-42E5-8D88-0334C557E551}"/>
          </ac:spMkLst>
        </pc:spChg>
        <pc:spChg chg="add mod">
          <ac:chgData name="Poh Luting" userId="6ce80f03-6fb3-4a4a-8845-c0f9eea14621" providerId="ADAL" clId="{36BC884E-0658-430C-83A4-44B9B8CA5F0B}" dt="2022-05-25T02:22:09.791" v="2572" actId="1038"/>
          <ac:spMkLst>
            <pc:docMk/>
            <pc:sldMk cId="3976255520" sldId="436"/>
            <ac:spMk id="38" creationId="{18F81AA6-1FFE-478D-B06E-7661B49E393C}"/>
          </ac:spMkLst>
        </pc:spChg>
        <pc:spChg chg="mod">
          <ac:chgData name="Poh Luting" userId="6ce80f03-6fb3-4a4a-8845-c0f9eea14621" providerId="ADAL" clId="{36BC884E-0658-430C-83A4-44B9B8CA5F0B}" dt="2022-05-25T02:08:53.608" v="2326" actId="20577"/>
          <ac:spMkLst>
            <pc:docMk/>
            <pc:sldMk cId="3976255520" sldId="436"/>
            <ac:spMk id="40" creationId="{91AD2300-0653-498F-A937-E0828ADF8BDF}"/>
          </ac:spMkLst>
        </pc:spChg>
        <pc:spChg chg="mod">
          <ac:chgData name="Poh Luting" userId="6ce80f03-6fb3-4a4a-8845-c0f9eea14621" providerId="ADAL" clId="{36BC884E-0658-430C-83A4-44B9B8CA5F0B}" dt="2022-05-25T02:08:42.556" v="2319"/>
          <ac:spMkLst>
            <pc:docMk/>
            <pc:sldMk cId="3976255520" sldId="436"/>
            <ac:spMk id="41" creationId="{F2584B25-5D4A-48A2-B7F3-C39ADC47016A}"/>
          </ac:spMkLst>
        </pc:spChg>
        <pc:spChg chg="mod">
          <ac:chgData name="Poh Luting" userId="6ce80f03-6fb3-4a4a-8845-c0f9eea14621" providerId="ADAL" clId="{36BC884E-0658-430C-83A4-44B9B8CA5F0B}" dt="2022-05-25T02:22:18.118" v="2590" actId="1038"/>
          <ac:spMkLst>
            <pc:docMk/>
            <pc:sldMk cId="3976255520" sldId="436"/>
            <ac:spMk id="42" creationId="{BF341DEF-ABDF-4315-86F3-25A65ECB0956}"/>
          </ac:spMkLst>
        </pc:spChg>
        <pc:spChg chg="mod">
          <ac:chgData name="Poh Luting" userId="6ce80f03-6fb3-4a4a-8845-c0f9eea14621" providerId="ADAL" clId="{36BC884E-0658-430C-83A4-44B9B8CA5F0B}" dt="2022-05-25T02:12:21.534" v="2408" actId="20577"/>
          <ac:spMkLst>
            <pc:docMk/>
            <pc:sldMk cId="3976255520" sldId="436"/>
            <ac:spMk id="44" creationId="{412C9CCF-9CFC-4049-931A-F1E953506FCC}"/>
          </ac:spMkLst>
        </pc:spChg>
        <pc:spChg chg="mod">
          <ac:chgData name="Poh Luting" userId="6ce80f03-6fb3-4a4a-8845-c0f9eea14621" providerId="ADAL" clId="{36BC884E-0658-430C-83A4-44B9B8CA5F0B}" dt="2022-05-25T02:12:31.136" v="2417" actId="20577"/>
          <ac:spMkLst>
            <pc:docMk/>
            <pc:sldMk cId="3976255520" sldId="436"/>
            <ac:spMk id="45" creationId="{3FD8345C-AA40-4086-847E-733EABBCD2B1}"/>
          </ac:spMkLst>
        </pc:spChg>
        <pc:spChg chg="mod">
          <ac:chgData name="Poh Luting" userId="6ce80f03-6fb3-4a4a-8845-c0f9eea14621" providerId="ADAL" clId="{36BC884E-0658-430C-83A4-44B9B8CA5F0B}" dt="2022-05-25T02:22:23.988" v="2595" actId="1038"/>
          <ac:spMkLst>
            <pc:docMk/>
            <pc:sldMk cId="3976255520" sldId="436"/>
            <ac:spMk id="46" creationId="{52E9D1A3-C41D-4D1E-9F6D-A5D6768F88AB}"/>
          </ac:spMkLst>
        </pc:spChg>
        <pc:spChg chg="add del mod">
          <ac:chgData name="Poh Luting" userId="6ce80f03-6fb3-4a4a-8845-c0f9eea14621" providerId="ADAL" clId="{36BC884E-0658-430C-83A4-44B9B8CA5F0B}" dt="2022-05-25T02:18:37.081" v="2498"/>
          <ac:spMkLst>
            <pc:docMk/>
            <pc:sldMk cId="3976255520" sldId="436"/>
            <ac:spMk id="47" creationId="{FE2C09D0-2BCC-4413-B697-3A1251304EDB}"/>
          </ac:spMkLst>
        </pc:spChg>
        <pc:spChg chg="add del mod">
          <ac:chgData name="Poh Luting" userId="6ce80f03-6fb3-4a4a-8845-c0f9eea14621" providerId="ADAL" clId="{36BC884E-0658-430C-83A4-44B9B8CA5F0B}" dt="2022-05-25T02:18:37.081" v="2498"/>
          <ac:spMkLst>
            <pc:docMk/>
            <pc:sldMk cId="3976255520" sldId="436"/>
            <ac:spMk id="48" creationId="{1A598F66-BF32-4521-8C36-3E28FD6BF8D1}"/>
          </ac:spMkLst>
        </pc:spChg>
        <pc:spChg chg="add mod">
          <ac:chgData name="Poh Luting" userId="6ce80f03-6fb3-4a4a-8845-c0f9eea14621" providerId="ADAL" clId="{36BC884E-0658-430C-83A4-44B9B8CA5F0B}" dt="2022-05-25T02:21:14.084" v="2552" actId="1036"/>
          <ac:spMkLst>
            <pc:docMk/>
            <pc:sldMk cId="3976255520" sldId="436"/>
            <ac:spMk id="49" creationId="{F5CF4822-4FDE-4D4A-A973-4D7CD1605CA3}"/>
          </ac:spMkLst>
        </pc:spChg>
        <pc:spChg chg="add del mod">
          <ac:chgData name="Poh Luting" userId="6ce80f03-6fb3-4a4a-8845-c0f9eea14621" providerId="ADAL" clId="{36BC884E-0658-430C-83A4-44B9B8CA5F0B}" dt="2022-05-25T02:20:16.267" v="2513"/>
          <ac:spMkLst>
            <pc:docMk/>
            <pc:sldMk cId="3976255520" sldId="436"/>
            <ac:spMk id="50" creationId="{0E199657-6FB5-4E46-A030-C523B4044621}"/>
          </ac:spMkLst>
        </pc:spChg>
        <pc:spChg chg="add mod">
          <ac:chgData name="Poh Luting" userId="6ce80f03-6fb3-4a4a-8845-c0f9eea14621" providerId="ADAL" clId="{36BC884E-0658-430C-83A4-44B9B8CA5F0B}" dt="2022-05-25T02:21:41.131" v="2557" actId="207"/>
          <ac:spMkLst>
            <pc:docMk/>
            <pc:sldMk cId="3976255520" sldId="436"/>
            <ac:spMk id="51" creationId="{93D64FA1-06EF-4FC1-AC4D-BA58BF0E702C}"/>
          </ac:spMkLst>
        </pc:spChg>
        <pc:spChg chg="add mod">
          <ac:chgData name="Poh Luting" userId="6ce80f03-6fb3-4a4a-8845-c0f9eea14621" providerId="ADAL" clId="{36BC884E-0658-430C-83A4-44B9B8CA5F0B}" dt="2022-05-25T02:23:24.545" v="2607"/>
          <ac:spMkLst>
            <pc:docMk/>
            <pc:sldMk cId="3976255520" sldId="436"/>
            <ac:spMk id="52" creationId="{7F599F51-044F-40C3-A6FA-F81D68C23692}"/>
          </ac:spMkLst>
        </pc:spChg>
        <pc:grpChg chg="add mod">
          <ac:chgData name="Poh Luting" userId="6ce80f03-6fb3-4a4a-8845-c0f9eea14621" providerId="ADAL" clId="{36BC884E-0658-430C-83A4-44B9B8CA5F0B}" dt="2022-05-25T02:21:56.736" v="2564" actId="1037"/>
          <ac:grpSpMkLst>
            <pc:docMk/>
            <pc:sldMk cId="3976255520" sldId="436"/>
            <ac:grpSpMk id="2" creationId="{1C39A669-7CB3-48DC-A49D-C88F74EA3935}"/>
          </ac:grpSpMkLst>
        </pc:grpChg>
        <pc:grpChg chg="add mod">
          <ac:chgData name="Poh Luting" userId="6ce80f03-6fb3-4a4a-8845-c0f9eea14621" providerId="ADAL" clId="{36BC884E-0658-430C-83A4-44B9B8CA5F0B}" dt="2022-05-25T02:21:56.736" v="2564" actId="1037"/>
          <ac:grpSpMkLst>
            <pc:docMk/>
            <pc:sldMk cId="3976255520" sldId="436"/>
            <ac:grpSpMk id="4" creationId="{514DDA47-01F5-4767-B8EA-CE14587F53CF}"/>
          </ac:grpSpMkLst>
        </pc:grpChg>
        <pc:grpChg chg="add mod">
          <ac:chgData name="Poh Luting" userId="6ce80f03-6fb3-4a4a-8845-c0f9eea14621" providerId="ADAL" clId="{36BC884E-0658-430C-83A4-44B9B8CA5F0B}" dt="2022-05-25T02:21:56.736" v="2564" actId="1037"/>
          <ac:grpSpMkLst>
            <pc:docMk/>
            <pc:sldMk cId="3976255520" sldId="436"/>
            <ac:grpSpMk id="39" creationId="{03BD57F9-411B-4474-946A-9E7E11EFAEB0}"/>
          </ac:grpSpMkLst>
        </pc:grpChg>
        <pc:grpChg chg="add mod">
          <ac:chgData name="Poh Luting" userId="6ce80f03-6fb3-4a4a-8845-c0f9eea14621" providerId="ADAL" clId="{36BC884E-0658-430C-83A4-44B9B8CA5F0B}" dt="2022-05-25T02:22:56.189" v="2604" actId="1076"/>
          <ac:grpSpMkLst>
            <pc:docMk/>
            <pc:sldMk cId="3976255520" sldId="436"/>
            <ac:grpSpMk id="43" creationId="{70F57F84-64A9-4BA4-9C51-9C43539B0BEF}"/>
          </ac:grpSpMkLst>
        </pc:grpChg>
      </pc:sldChg>
    </pc:docChg>
  </pc:docChgLst>
  <pc:docChgLst>
    <pc:chgData name="Poh Luting" userId="6ce80f03-6fb3-4a4a-8845-c0f9eea14621" providerId="ADAL" clId="{D773655D-572F-4986-BB08-DF21AF4477D0}"/>
    <pc:docChg chg="undo redo custSel addSld delSld modSld sldOrd addSection modSection">
      <pc:chgData name="Poh Luting" userId="6ce80f03-6fb3-4a4a-8845-c0f9eea14621" providerId="ADAL" clId="{D773655D-572F-4986-BB08-DF21AF4477D0}" dt="2022-07-15T07:59:53.021" v="2845" actId="1076"/>
      <pc:docMkLst>
        <pc:docMk/>
      </pc:docMkLst>
      <pc:sldChg chg="addSp delSp modSp mod">
        <pc:chgData name="Poh Luting" userId="6ce80f03-6fb3-4a4a-8845-c0f9eea14621" providerId="ADAL" clId="{D773655D-572F-4986-BB08-DF21AF4477D0}" dt="2022-07-07T01:59:28.115" v="57" actId="6549"/>
        <pc:sldMkLst>
          <pc:docMk/>
          <pc:sldMk cId="3300210269" sldId="256"/>
        </pc:sldMkLst>
        <pc:spChg chg="add del mod">
          <ac:chgData name="Poh Luting" userId="6ce80f03-6fb3-4a4a-8845-c0f9eea14621" providerId="ADAL" clId="{D773655D-572F-4986-BB08-DF21AF4477D0}" dt="2022-07-07T01:59:00.702" v="28" actId="478"/>
          <ac:spMkLst>
            <pc:docMk/>
            <pc:sldMk cId="3300210269" sldId="256"/>
            <ac:spMk id="3" creationId="{4D5875A5-7076-4A29-9C63-72AC1ABCC2FB}"/>
          </ac:spMkLst>
        </pc:spChg>
        <pc:spChg chg="add del mod">
          <ac:chgData name="Poh Luting" userId="6ce80f03-6fb3-4a4a-8845-c0f9eea14621" providerId="ADAL" clId="{D773655D-572F-4986-BB08-DF21AF4477D0}" dt="2022-07-07T01:59:03.881" v="29" actId="478"/>
          <ac:spMkLst>
            <pc:docMk/>
            <pc:sldMk cId="3300210269" sldId="256"/>
            <ac:spMk id="5" creationId="{627C1589-6D25-4AE8-83CE-BB9ACD5E079E}"/>
          </ac:spMkLst>
        </pc:spChg>
        <pc:spChg chg="add del mod">
          <ac:chgData name="Poh Luting" userId="6ce80f03-6fb3-4a4a-8845-c0f9eea14621" providerId="ADAL" clId="{D773655D-572F-4986-BB08-DF21AF4477D0}" dt="2022-07-07T01:59:05.898" v="30" actId="478"/>
          <ac:spMkLst>
            <pc:docMk/>
            <pc:sldMk cId="3300210269" sldId="256"/>
            <ac:spMk id="7" creationId="{CD878782-4D00-4F4A-83BB-ECF17B6715F3}"/>
          </ac:spMkLst>
        </pc:spChg>
        <pc:spChg chg="add del mod">
          <ac:chgData name="Poh Luting" userId="6ce80f03-6fb3-4a4a-8845-c0f9eea14621" providerId="ADAL" clId="{D773655D-572F-4986-BB08-DF21AF4477D0}" dt="2022-07-07T01:58:58.092" v="27"/>
          <ac:spMkLst>
            <pc:docMk/>
            <pc:sldMk cId="3300210269" sldId="256"/>
            <ac:spMk id="8" creationId="{1A7E6A1C-AA41-4FAB-8127-C8345834D83D}"/>
          </ac:spMkLst>
        </pc:spChg>
        <pc:spChg chg="add del mod">
          <ac:chgData name="Poh Luting" userId="6ce80f03-6fb3-4a4a-8845-c0f9eea14621" providerId="ADAL" clId="{D773655D-572F-4986-BB08-DF21AF4477D0}" dt="2022-07-07T01:58:58.092" v="27"/>
          <ac:spMkLst>
            <pc:docMk/>
            <pc:sldMk cId="3300210269" sldId="256"/>
            <ac:spMk id="9" creationId="{A7FED4DC-2639-4DD6-8344-FCEE6DE54228}"/>
          </ac:spMkLst>
        </pc:spChg>
        <pc:spChg chg="add del mod">
          <ac:chgData name="Poh Luting" userId="6ce80f03-6fb3-4a4a-8845-c0f9eea14621" providerId="ADAL" clId="{D773655D-572F-4986-BB08-DF21AF4477D0}" dt="2022-07-07T01:58:58.092" v="27"/>
          <ac:spMkLst>
            <pc:docMk/>
            <pc:sldMk cId="3300210269" sldId="256"/>
            <ac:spMk id="10" creationId="{BE449ABE-D5B3-4105-8395-0EDE7E2AD39F}"/>
          </ac:spMkLst>
        </pc:spChg>
        <pc:spChg chg="add del mod">
          <ac:chgData name="Poh Luting" userId="6ce80f03-6fb3-4a4a-8845-c0f9eea14621" providerId="ADAL" clId="{D773655D-572F-4986-BB08-DF21AF4477D0}" dt="2022-07-07T01:58:58.092" v="27"/>
          <ac:spMkLst>
            <pc:docMk/>
            <pc:sldMk cId="3300210269" sldId="256"/>
            <ac:spMk id="11" creationId="{9A075C49-C422-433D-BAD7-F88381F7C0C8}"/>
          </ac:spMkLst>
        </pc:spChg>
        <pc:spChg chg="add del mod">
          <ac:chgData name="Poh Luting" userId="6ce80f03-6fb3-4a4a-8845-c0f9eea14621" providerId="ADAL" clId="{D773655D-572F-4986-BB08-DF21AF4477D0}" dt="2022-07-07T01:58:58.092" v="27"/>
          <ac:spMkLst>
            <pc:docMk/>
            <pc:sldMk cId="3300210269" sldId="256"/>
            <ac:spMk id="12" creationId="{374728B7-4155-43EC-B879-501E36D961B1}"/>
          </ac:spMkLst>
        </pc:spChg>
        <pc:spChg chg="mod">
          <ac:chgData name="Poh Luting" userId="6ce80f03-6fb3-4a4a-8845-c0f9eea14621" providerId="ADAL" clId="{D773655D-572F-4986-BB08-DF21AF4477D0}" dt="2022-07-07T01:58:09.283" v="24" actId="313"/>
          <ac:spMkLst>
            <pc:docMk/>
            <pc:sldMk cId="3300210269" sldId="256"/>
            <ac:spMk id="14" creationId="{27180839-4CDA-F34F-BFC4-6F043D670E7B}"/>
          </ac:spMkLst>
        </pc:spChg>
        <pc:spChg chg="del">
          <ac:chgData name="Poh Luting" userId="6ce80f03-6fb3-4a4a-8845-c0f9eea14621" providerId="ADAL" clId="{D773655D-572F-4986-BB08-DF21AF4477D0}" dt="2022-07-07T01:59:00.702" v="28" actId="478"/>
          <ac:spMkLst>
            <pc:docMk/>
            <pc:sldMk cId="3300210269" sldId="256"/>
            <ac:spMk id="17" creationId="{FA973986-ACFD-F04F-A27A-C2093C97C423}"/>
          </ac:spMkLst>
        </pc:spChg>
        <pc:spChg chg="del">
          <ac:chgData name="Poh Luting" userId="6ce80f03-6fb3-4a4a-8845-c0f9eea14621" providerId="ADAL" clId="{D773655D-572F-4986-BB08-DF21AF4477D0}" dt="2022-07-07T01:58:50.349" v="25" actId="478"/>
          <ac:spMkLst>
            <pc:docMk/>
            <pc:sldMk cId="3300210269" sldId="256"/>
            <ac:spMk id="18" creationId="{DBDFCE16-E2DE-2247-A731-5791486E117C}"/>
          </ac:spMkLst>
        </pc:spChg>
        <pc:spChg chg="del">
          <ac:chgData name="Poh Luting" userId="6ce80f03-6fb3-4a4a-8845-c0f9eea14621" providerId="ADAL" clId="{D773655D-572F-4986-BB08-DF21AF4477D0}" dt="2022-07-07T01:59:00.702" v="28" actId="478"/>
          <ac:spMkLst>
            <pc:docMk/>
            <pc:sldMk cId="3300210269" sldId="256"/>
            <ac:spMk id="19" creationId="{66202410-8F51-374B-B1FE-DDB3E9D41331}"/>
          </ac:spMkLst>
        </pc:spChg>
        <pc:spChg chg="add mod">
          <ac:chgData name="Poh Luting" userId="6ce80f03-6fb3-4a4a-8845-c0f9eea14621" providerId="ADAL" clId="{D773655D-572F-4986-BB08-DF21AF4477D0}" dt="2022-07-07T01:59:28.115" v="57" actId="6549"/>
          <ac:spMkLst>
            <pc:docMk/>
            <pc:sldMk cId="3300210269" sldId="256"/>
            <ac:spMk id="20" creationId="{32306FBC-568C-462B-ACFC-27459C70B44A}"/>
          </ac:spMkLst>
        </pc:spChg>
        <pc:spChg chg="add mod">
          <ac:chgData name="Poh Luting" userId="6ce80f03-6fb3-4a4a-8845-c0f9eea14621" providerId="ADAL" clId="{D773655D-572F-4986-BB08-DF21AF4477D0}" dt="2022-07-07T01:59:06.582" v="31"/>
          <ac:spMkLst>
            <pc:docMk/>
            <pc:sldMk cId="3300210269" sldId="256"/>
            <ac:spMk id="21" creationId="{1362B88A-52B0-47C2-8C60-7EDE8B95B63F}"/>
          </ac:spMkLst>
        </pc:spChg>
        <pc:spChg chg="add mod">
          <ac:chgData name="Poh Luting" userId="6ce80f03-6fb3-4a4a-8845-c0f9eea14621" providerId="ADAL" clId="{D773655D-572F-4986-BB08-DF21AF4477D0}" dt="2022-07-07T01:59:06.582" v="31"/>
          <ac:spMkLst>
            <pc:docMk/>
            <pc:sldMk cId="3300210269" sldId="256"/>
            <ac:spMk id="22" creationId="{6CAE57CD-A0BA-44DC-8959-B49400FD44E9}"/>
          </ac:spMkLst>
        </pc:spChg>
        <pc:spChg chg="add mod">
          <ac:chgData name="Poh Luting" userId="6ce80f03-6fb3-4a4a-8845-c0f9eea14621" providerId="ADAL" clId="{D773655D-572F-4986-BB08-DF21AF4477D0}" dt="2022-07-07T01:59:14.862" v="44" actId="20577"/>
          <ac:spMkLst>
            <pc:docMk/>
            <pc:sldMk cId="3300210269" sldId="256"/>
            <ac:spMk id="23" creationId="{4BF7C621-85E7-4E2C-9EA7-46A2312D51C4}"/>
          </ac:spMkLst>
        </pc:spChg>
        <pc:spChg chg="add mod">
          <ac:chgData name="Poh Luting" userId="6ce80f03-6fb3-4a4a-8845-c0f9eea14621" providerId="ADAL" clId="{D773655D-572F-4986-BB08-DF21AF4477D0}" dt="2022-07-07T01:59:06.582" v="31"/>
          <ac:spMkLst>
            <pc:docMk/>
            <pc:sldMk cId="3300210269" sldId="256"/>
            <ac:spMk id="24" creationId="{71FEBC28-5BF1-4231-A433-D0CF42A93F6D}"/>
          </ac:spMkLst>
        </pc:spChg>
      </pc:sldChg>
      <pc:sldChg chg="addSp delSp modSp mod">
        <pc:chgData name="Poh Luting" userId="6ce80f03-6fb3-4a4a-8845-c0f9eea14621" providerId="ADAL" clId="{D773655D-572F-4986-BB08-DF21AF4477D0}" dt="2022-07-13T07:04:48.313" v="2124" actId="14734"/>
        <pc:sldMkLst>
          <pc:docMk/>
          <pc:sldMk cId="2997387746" sldId="258"/>
        </pc:sldMkLst>
        <pc:spChg chg="add del mod">
          <ac:chgData name="Poh Luting" userId="6ce80f03-6fb3-4a4a-8845-c0f9eea14621" providerId="ADAL" clId="{D773655D-572F-4986-BB08-DF21AF4477D0}" dt="2022-07-13T06:45:35.266" v="1812" actId="478"/>
          <ac:spMkLst>
            <pc:docMk/>
            <pc:sldMk cId="2997387746" sldId="258"/>
            <ac:spMk id="3" creationId="{702C5884-54B0-4749-A6BB-1D39059F72E2}"/>
          </ac:spMkLst>
        </pc:spChg>
        <pc:spChg chg="add del mod">
          <ac:chgData name="Poh Luting" userId="6ce80f03-6fb3-4a4a-8845-c0f9eea14621" providerId="ADAL" clId="{D773655D-572F-4986-BB08-DF21AF4477D0}" dt="2022-07-13T06:45:32.522" v="1811" actId="478"/>
          <ac:spMkLst>
            <pc:docMk/>
            <pc:sldMk cId="2997387746" sldId="258"/>
            <ac:spMk id="6" creationId="{76B5F277-5E5A-404B-965C-CEB62C4E1232}"/>
          </ac:spMkLst>
        </pc:spChg>
        <pc:spChg chg="del">
          <ac:chgData name="Poh Luting" userId="6ce80f03-6fb3-4a4a-8845-c0f9eea14621" providerId="ADAL" clId="{D773655D-572F-4986-BB08-DF21AF4477D0}" dt="2022-07-07T02:37:57.637" v="549" actId="478"/>
          <ac:spMkLst>
            <pc:docMk/>
            <pc:sldMk cId="2997387746" sldId="258"/>
            <ac:spMk id="9" creationId="{4D012746-D22C-4A82-BE49-714755B51566}"/>
          </ac:spMkLst>
        </pc:spChg>
        <pc:spChg chg="del">
          <ac:chgData name="Poh Luting" userId="6ce80f03-6fb3-4a4a-8845-c0f9eea14621" providerId="ADAL" clId="{D773655D-572F-4986-BB08-DF21AF4477D0}" dt="2022-07-07T02:37:57.637" v="549" actId="478"/>
          <ac:spMkLst>
            <pc:docMk/>
            <pc:sldMk cId="2997387746" sldId="258"/>
            <ac:spMk id="10" creationId="{79AB3CE1-BB54-4763-AD90-9C21C44807F4}"/>
          </ac:spMkLst>
        </pc:spChg>
        <pc:spChg chg="del">
          <ac:chgData name="Poh Luting" userId="6ce80f03-6fb3-4a4a-8845-c0f9eea14621" providerId="ADAL" clId="{D773655D-572F-4986-BB08-DF21AF4477D0}" dt="2022-07-07T02:37:57.637" v="549" actId="478"/>
          <ac:spMkLst>
            <pc:docMk/>
            <pc:sldMk cId="2997387746" sldId="258"/>
            <ac:spMk id="11" creationId="{C881A980-DA77-4F0D-8850-DAE0381B6EA1}"/>
          </ac:spMkLst>
        </pc:spChg>
        <pc:spChg chg="mod">
          <ac:chgData name="Poh Luting" userId="6ce80f03-6fb3-4a4a-8845-c0f9eea14621" providerId="ADAL" clId="{D773655D-572F-4986-BB08-DF21AF4477D0}" dt="2022-07-13T06:45:26.128" v="1810" actId="20577"/>
          <ac:spMkLst>
            <pc:docMk/>
            <pc:sldMk cId="2997387746" sldId="258"/>
            <ac:spMk id="20" creationId="{7A3CF051-895D-4C12-8EE5-03560323C331}"/>
          </ac:spMkLst>
        </pc:spChg>
        <pc:graphicFrameChg chg="mod modGraphic">
          <ac:chgData name="Poh Luting" userId="6ce80f03-6fb3-4a4a-8845-c0f9eea14621" providerId="ADAL" clId="{D773655D-572F-4986-BB08-DF21AF4477D0}" dt="2022-07-13T07:04:48.313" v="2124" actId="14734"/>
          <ac:graphicFrameMkLst>
            <pc:docMk/>
            <pc:sldMk cId="2997387746" sldId="258"/>
            <ac:graphicFrameMk id="5" creationId="{C692C926-17F5-4BD8-BB44-24DAC95BEBEB}"/>
          </ac:graphicFrameMkLst>
        </pc:graphicFrameChg>
      </pc:sldChg>
      <pc:sldChg chg="addSp delSp modSp add mod">
        <pc:chgData name="Poh Luting" userId="6ce80f03-6fb3-4a4a-8845-c0f9eea14621" providerId="ADAL" clId="{D773655D-572F-4986-BB08-DF21AF4477D0}" dt="2022-07-15T07:29:47.872" v="2586" actId="1035"/>
        <pc:sldMkLst>
          <pc:docMk/>
          <pc:sldMk cId="2250416591" sldId="260"/>
        </pc:sldMkLst>
        <pc:spChg chg="mod">
          <ac:chgData name="Poh Luting" userId="6ce80f03-6fb3-4a4a-8845-c0f9eea14621" providerId="ADAL" clId="{D773655D-572F-4986-BB08-DF21AF4477D0}" dt="2022-07-08T08:07:06.388" v="756" actId="1036"/>
          <ac:spMkLst>
            <pc:docMk/>
            <pc:sldMk cId="2250416591" sldId="260"/>
            <ac:spMk id="15" creationId="{26F3AC97-B70A-4E9F-A409-3F939A7F59C4}"/>
          </ac:spMkLst>
        </pc:spChg>
        <pc:spChg chg="add mod">
          <ac:chgData name="Poh Luting" userId="6ce80f03-6fb3-4a4a-8845-c0f9eea14621" providerId="ADAL" clId="{D773655D-572F-4986-BB08-DF21AF4477D0}" dt="2022-07-08T08:07:06.388" v="756" actId="1036"/>
          <ac:spMkLst>
            <pc:docMk/>
            <pc:sldMk cId="2250416591" sldId="260"/>
            <ac:spMk id="16" creationId="{A10984DB-6EE7-4D9C-BF01-48EC4E1BC4FB}"/>
          </ac:spMkLst>
        </pc:spChg>
        <pc:spChg chg="add mod">
          <ac:chgData name="Poh Luting" userId="6ce80f03-6fb3-4a4a-8845-c0f9eea14621" providerId="ADAL" clId="{D773655D-572F-4986-BB08-DF21AF4477D0}" dt="2022-07-08T08:07:06.388" v="756" actId="1036"/>
          <ac:spMkLst>
            <pc:docMk/>
            <pc:sldMk cId="2250416591" sldId="260"/>
            <ac:spMk id="17" creationId="{D06D64DC-6E58-4279-8931-EA6D7BE5FABB}"/>
          </ac:spMkLst>
        </pc:spChg>
        <pc:spChg chg="add mod">
          <ac:chgData name="Poh Luting" userId="6ce80f03-6fb3-4a4a-8845-c0f9eea14621" providerId="ADAL" clId="{D773655D-572F-4986-BB08-DF21AF4477D0}" dt="2022-07-08T08:07:06.388" v="756" actId="1036"/>
          <ac:spMkLst>
            <pc:docMk/>
            <pc:sldMk cId="2250416591" sldId="260"/>
            <ac:spMk id="18" creationId="{0DB02902-FB21-42D5-87B0-DA0157078F97}"/>
          </ac:spMkLst>
        </pc:spChg>
        <pc:spChg chg="add del mod">
          <ac:chgData name="Poh Luting" userId="6ce80f03-6fb3-4a4a-8845-c0f9eea14621" providerId="ADAL" clId="{D773655D-572F-4986-BB08-DF21AF4477D0}" dt="2022-07-15T07:29:41.543" v="2558" actId="478"/>
          <ac:spMkLst>
            <pc:docMk/>
            <pc:sldMk cId="2250416591" sldId="260"/>
            <ac:spMk id="19" creationId="{72B08D95-4942-4E30-A0B6-34AC8430447D}"/>
          </ac:spMkLst>
        </pc:spChg>
        <pc:spChg chg="add mod">
          <ac:chgData name="Poh Luting" userId="6ce80f03-6fb3-4a4a-8845-c0f9eea14621" providerId="ADAL" clId="{D773655D-572F-4986-BB08-DF21AF4477D0}" dt="2022-07-15T07:29:47.872" v="2586" actId="1035"/>
          <ac:spMkLst>
            <pc:docMk/>
            <pc:sldMk cId="2250416591" sldId="260"/>
            <ac:spMk id="20" creationId="{2BF33A58-B9E2-4E45-B093-AF68FEF49CCC}"/>
          </ac:spMkLst>
        </pc:spChg>
        <pc:spChg chg="mod">
          <ac:chgData name="Poh Luting" userId="6ce80f03-6fb3-4a4a-8845-c0f9eea14621" providerId="ADAL" clId="{D773655D-572F-4986-BB08-DF21AF4477D0}" dt="2022-07-08T08:07:06.388" v="756" actId="1036"/>
          <ac:spMkLst>
            <pc:docMk/>
            <pc:sldMk cId="2250416591" sldId="260"/>
            <ac:spMk id="30" creationId="{33302DAB-F4E8-417C-BE14-DDF884148196}"/>
          </ac:spMkLst>
        </pc:spChg>
        <pc:spChg chg="mod">
          <ac:chgData name="Poh Luting" userId="6ce80f03-6fb3-4a4a-8845-c0f9eea14621" providerId="ADAL" clId="{D773655D-572F-4986-BB08-DF21AF4477D0}" dt="2022-07-08T08:07:06.388" v="756" actId="1036"/>
          <ac:spMkLst>
            <pc:docMk/>
            <pc:sldMk cId="2250416591" sldId="260"/>
            <ac:spMk id="31" creationId="{A1584660-6E94-492C-BA95-736FECFBC6ED}"/>
          </ac:spMkLst>
        </pc:spChg>
        <pc:spChg chg="mod">
          <ac:chgData name="Poh Luting" userId="6ce80f03-6fb3-4a4a-8845-c0f9eea14621" providerId="ADAL" clId="{D773655D-572F-4986-BB08-DF21AF4477D0}" dt="2022-07-08T08:07:06.388" v="756" actId="1036"/>
          <ac:spMkLst>
            <pc:docMk/>
            <pc:sldMk cId="2250416591" sldId="260"/>
            <ac:spMk id="32" creationId="{2A60F55F-6BB9-42EB-83D1-D9776BD5D0F3}"/>
          </ac:spMkLst>
        </pc:spChg>
        <pc:spChg chg="mod">
          <ac:chgData name="Poh Luting" userId="6ce80f03-6fb3-4a4a-8845-c0f9eea14621" providerId="ADAL" clId="{D773655D-572F-4986-BB08-DF21AF4477D0}" dt="2022-07-08T08:07:06.388" v="756" actId="1036"/>
          <ac:spMkLst>
            <pc:docMk/>
            <pc:sldMk cId="2250416591" sldId="260"/>
            <ac:spMk id="33" creationId="{3B5382F3-E5D3-42EE-8982-62956F58B8EF}"/>
          </ac:spMkLst>
        </pc:spChg>
        <pc:spChg chg="mod">
          <ac:chgData name="Poh Luting" userId="6ce80f03-6fb3-4a4a-8845-c0f9eea14621" providerId="ADAL" clId="{D773655D-572F-4986-BB08-DF21AF4477D0}" dt="2022-07-08T08:07:14.303" v="792" actId="1035"/>
          <ac:spMkLst>
            <pc:docMk/>
            <pc:sldMk cId="2250416591" sldId="260"/>
            <ac:spMk id="36" creationId="{80F58330-848A-4661-9199-090EC4479BEB}"/>
          </ac:spMkLst>
        </pc:spChg>
        <pc:spChg chg="mod">
          <ac:chgData name="Poh Luting" userId="6ce80f03-6fb3-4a4a-8845-c0f9eea14621" providerId="ADAL" clId="{D773655D-572F-4986-BB08-DF21AF4477D0}" dt="2022-07-08T08:07:14.303" v="792" actId="1035"/>
          <ac:spMkLst>
            <pc:docMk/>
            <pc:sldMk cId="2250416591" sldId="260"/>
            <ac:spMk id="37" creationId="{F8FDAFBC-A648-482F-A0D1-782B854FAF97}"/>
          </ac:spMkLst>
        </pc:spChg>
        <pc:spChg chg="mod">
          <ac:chgData name="Poh Luting" userId="6ce80f03-6fb3-4a4a-8845-c0f9eea14621" providerId="ADAL" clId="{D773655D-572F-4986-BB08-DF21AF4477D0}" dt="2022-07-08T08:07:14.303" v="792" actId="1035"/>
          <ac:spMkLst>
            <pc:docMk/>
            <pc:sldMk cId="2250416591" sldId="260"/>
            <ac:spMk id="38" creationId="{FF671640-CDB2-4CDD-900E-608162CA07EF}"/>
          </ac:spMkLst>
        </pc:spChg>
        <pc:spChg chg="mod">
          <ac:chgData name="Poh Luting" userId="6ce80f03-6fb3-4a4a-8845-c0f9eea14621" providerId="ADAL" clId="{D773655D-572F-4986-BB08-DF21AF4477D0}" dt="2022-07-08T08:07:14.303" v="792" actId="1035"/>
          <ac:spMkLst>
            <pc:docMk/>
            <pc:sldMk cId="2250416591" sldId="260"/>
            <ac:spMk id="39" creationId="{58102CBC-FEC4-4FBE-AFEB-5BB30D83D1AE}"/>
          </ac:spMkLst>
        </pc:spChg>
        <pc:spChg chg="mod">
          <ac:chgData name="Poh Luting" userId="6ce80f03-6fb3-4a4a-8845-c0f9eea14621" providerId="ADAL" clId="{D773655D-572F-4986-BB08-DF21AF4477D0}" dt="2022-07-08T08:07:14.303" v="792" actId="1035"/>
          <ac:spMkLst>
            <pc:docMk/>
            <pc:sldMk cId="2250416591" sldId="260"/>
            <ac:spMk id="40" creationId="{096807BA-6CAD-41EB-8126-9E5E1017419B}"/>
          </ac:spMkLst>
        </pc:spChg>
      </pc:sldChg>
      <pc:sldChg chg="delSp mod">
        <pc:chgData name="Poh Luting" userId="6ce80f03-6fb3-4a4a-8845-c0f9eea14621" providerId="ADAL" clId="{D773655D-572F-4986-BB08-DF21AF4477D0}" dt="2022-07-07T01:57:40.019" v="0" actId="478"/>
        <pc:sldMkLst>
          <pc:docMk/>
          <pc:sldMk cId="2819771440" sldId="263"/>
        </pc:sldMkLst>
        <pc:spChg chg="del">
          <ac:chgData name="Poh Luting" userId="6ce80f03-6fb3-4a4a-8845-c0f9eea14621" providerId="ADAL" clId="{D773655D-572F-4986-BB08-DF21AF4477D0}" dt="2022-07-07T01:57:40.019" v="0" actId="478"/>
          <ac:spMkLst>
            <pc:docMk/>
            <pc:sldMk cId="2819771440" sldId="263"/>
            <ac:spMk id="43" creationId="{06F19877-F24A-4D3B-AEB2-C84BF5F9B26E}"/>
          </ac:spMkLst>
        </pc:spChg>
        <pc:spChg chg="del">
          <ac:chgData name="Poh Luting" userId="6ce80f03-6fb3-4a4a-8845-c0f9eea14621" providerId="ADAL" clId="{D773655D-572F-4986-BB08-DF21AF4477D0}" dt="2022-07-07T01:57:40.019" v="0" actId="478"/>
          <ac:spMkLst>
            <pc:docMk/>
            <pc:sldMk cId="2819771440" sldId="263"/>
            <ac:spMk id="44" creationId="{171398E8-16ED-48FE-BC7D-96AB0AD4F73E}"/>
          </ac:spMkLst>
        </pc:spChg>
      </pc:sldChg>
      <pc:sldChg chg="delSp mod">
        <pc:chgData name="Poh Luting" userId="6ce80f03-6fb3-4a4a-8845-c0f9eea14621" providerId="ADAL" clId="{D773655D-572F-4986-BB08-DF21AF4477D0}" dt="2022-07-07T01:59:43.432" v="60" actId="478"/>
        <pc:sldMkLst>
          <pc:docMk/>
          <pc:sldMk cId="3359744918" sldId="267"/>
        </pc:sldMkLst>
        <pc:spChg chg="del">
          <ac:chgData name="Poh Luting" userId="6ce80f03-6fb3-4a4a-8845-c0f9eea14621" providerId="ADAL" clId="{D773655D-572F-4986-BB08-DF21AF4477D0}" dt="2022-07-07T01:59:43.432" v="60" actId="478"/>
          <ac:spMkLst>
            <pc:docMk/>
            <pc:sldMk cId="3359744918" sldId="267"/>
            <ac:spMk id="24" creationId="{78DA9D7C-1CEB-42BA-A145-A7AF5BCA8366}"/>
          </ac:spMkLst>
        </pc:spChg>
        <pc:spChg chg="del">
          <ac:chgData name="Poh Luting" userId="6ce80f03-6fb3-4a4a-8845-c0f9eea14621" providerId="ADAL" clId="{D773655D-572F-4986-BB08-DF21AF4477D0}" dt="2022-07-07T01:59:43.432" v="60" actId="478"/>
          <ac:spMkLst>
            <pc:docMk/>
            <pc:sldMk cId="3359744918" sldId="267"/>
            <ac:spMk id="30" creationId="{44EAF331-BBA7-4538-BB9B-DE48BD8D911A}"/>
          </ac:spMkLst>
        </pc:spChg>
      </pc:sldChg>
      <pc:sldChg chg="delSp mod">
        <pc:chgData name="Poh Luting" userId="6ce80f03-6fb3-4a4a-8845-c0f9eea14621" providerId="ADAL" clId="{D773655D-572F-4986-BB08-DF21AF4477D0}" dt="2022-07-07T01:59:38.962" v="59" actId="478"/>
        <pc:sldMkLst>
          <pc:docMk/>
          <pc:sldMk cId="763212300" sldId="268"/>
        </pc:sldMkLst>
        <pc:spChg chg="del">
          <ac:chgData name="Poh Luting" userId="6ce80f03-6fb3-4a4a-8845-c0f9eea14621" providerId="ADAL" clId="{D773655D-572F-4986-BB08-DF21AF4477D0}" dt="2022-07-07T01:59:38.962" v="59" actId="478"/>
          <ac:spMkLst>
            <pc:docMk/>
            <pc:sldMk cId="763212300" sldId="268"/>
            <ac:spMk id="17" creationId="{1CC25EA6-5CDD-4C2F-BC13-B5799A75B328}"/>
          </ac:spMkLst>
        </pc:spChg>
        <pc:spChg chg="del">
          <ac:chgData name="Poh Luting" userId="6ce80f03-6fb3-4a4a-8845-c0f9eea14621" providerId="ADAL" clId="{D773655D-572F-4986-BB08-DF21AF4477D0}" dt="2022-07-07T01:59:36.213" v="58" actId="478"/>
          <ac:spMkLst>
            <pc:docMk/>
            <pc:sldMk cId="763212300" sldId="268"/>
            <ac:spMk id="18" creationId="{C0776DCA-C685-433D-98FB-40E90A80DEFB}"/>
          </ac:spMkLst>
        </pc:spChg>
      </pc:sldChg>
      <pc:sldChg chg="delSp mod">
        <pc:chgData name="Poh Luting" userId="6ce80f03-6fb3-4a4a-8845-c0f9eea14621" providerId="ADAL" clId="{D773655D-572F-4986-BB08-DF21AF4477D0}" dt="2022-07-07T01:59:46.122" v="61" actId="478"/>
        <pc:sldMkLst>
          <pc:docMk/>
          <pc:sldMk cId="790292081" sldId="269"/>
        </pc:sldMkLst>
        <pc:spChg chg="del">
          <ac:chgData name="Poh Luting" userId="6ce80f03-6fb3-4a4a-8845-c0f9eea14621" providerId="ADAL" clId="{D773655D-572F-4986-BB08-DF21AF4477D0}" dt="2022-07-07T01:59:46.122" v="61" actId="478"/>
          <ac:spMkLst>
            <pc:docMk/>
            <pc:sldMk cId="790292081" sldId="269"/>
            <ac:spMk id="18" creationId="{4F2CE504-3913-42C1-B79B-49A7C28F6160}"/>
          </ac:spMkLst>
        </pc:spChg>
        <pc:spChg chg="del">
          <ac:chgData name="Poh Luting" userId="6ce80f03-6fb3-4a4a-8845-c0f9eea14621" providerId="ADAL" clId="{D773655D-572F-4986-BB08-DF21AF4477D0}" dt="2022-07-07T01:59:46.122" v="61" actId="478"/>
          <ac:spMkLst>
            <pc:docMk/>
            <pc:sldMk cId="790292081" sldId="269"/>
            <ac:spMk id="19" creationId="{E3ECDA92-8E64-4863-A4C3-FB4E19CEA60F}"/>
          </ac:spMkLst>
        </pc:spChg>
      </pc:sldChg>
      <pc:sldChg chg="delSp mod">
        <pc:chgData name="Poh Luting" userId="6ce80f03-6fb3-4a4a-8845-c0f9eea14621" providerId="ADAL" clId="{D773655D-572F-4986-BB08-DF21AF4477D0}" dt="2022-07-15T07:16:09.495" v="2362" actId="478"/>
        <pc:sldMkLst>
          <pc:docMk/>
          <pc:sldMk cId="1842168808" sldId="271"/>
        </pc:sldMkLst>
        <pc:spChg chg="del">
          <ac:chgData name="Poh Luting" userId="6ce80f03-6fb3-4a4a-8845-c0f9eea14621" providerId="ADAL" clId="{D773655D-572F-4986-BB08-DF21AF4477D0}" dt="2022-07-07T02:08:02.832" v="158" actId="478"/>
          <ac:spMkLst>
            <pc:docMk/>
            <pc:sldMk cId="1842168808" sldId="271"/>
            <ac:spMk id="13" creationId="{D2186FEE-7BB4-4017-BF98-363CBBC939D2}"/>
          </ac:spMkLst>
        </pc:spChg>
        <pc:spChg chg="del">
          <ac:chgData name="Poh Luting" userId="6ce80f03-6fb3-4a4a-8845-c0f9eea14621" providerId="ADAL" clId="{D773655D-572F-4986-BB08-DF21AF4477D0}" dt="2022-07-07T02:08:05.234" v="160" actId="478"/>
          <ac:spMkLst>
            <pc:docMk/>
            <pc:sldMk cId="1842168808" sldId="271"/>
            <ac:spMk id="15" creationId="{7B8FC7C4-7526-43EF-B5E1-039C15D61BF2}"/>
          </ac:spMkLst>
        </pc:spChg>
        <pc:spChg chg="del">
          <ac:chgData name="Poh Luting" userId="6ce80f03-6fb3-4a4a-8845-c0f9eea14621" providerId="ADAL" clId="{D773655D-572F-4986-BB08-DF21AF4477D0}" dt="2022-07-15T07:16:09.495" v="2362" actId="478"/>
          <ac:spMkLst>
            <pc:docMk/>
            <pc:sldMk cId="1842168808" sldId="271"/>
            <ac:spMk id="17" creationId="{9A609CC3-52B9-46CC-A69F-B5563808BA72}"/>
          </ac:spMkLst>
        </pc:spChg>
        <pc:spChg chg="del">
          <ac:chgData name="Poh Luting" userId="6ce80f03-6fb3-4a4a-8845-c0f9eea14621" providerId="ADAL" clId="{D773655D-572F-4986-BB08-DF21AF4477D0}" dt="2022-07-07T02:08:03.544" v="159" actId="478"/>
          <ac:spMkLst>
            <pc:docMk/>
            <pc:sldMk cId="1842168808" sldId="271"/>
            <ac:spMk id="18" creationId="{A582C0F0-2CE2-4CFB-8C67-FA151D975987}"/>
          </ac:spMkLst>
        </pc:spChg>
        <pc:spChg chg="del">
          <ac:chgData name="Poh Luting" userId="6ce80f03-6fb3-4a4a-8845-c0f9eea14621" providerId="ADAL" clId="{D773655D-572F-4986-BB08-DF21AF4477D0}" dt="2022-07-07T02:08:06.805" v="161" actId="478"/>
          <ac:spMkLst>
            <pc:docMk/>
            <pc:sldMk cId="1842168808" sldId="271"/>
            <ac:spMk id="19" creationId="{67466733-B6A6-47A8-BF9B-1EDC8F088815}"/>
          </ac:spMkLst>
        </pc:spChg>
      </pc:sldChg>
      <pc:sldChg chg="delSp modSp mod">
        <pc:chgData name="Poh Luting" userId="6ce80f03-6fb3-4a4a-8845-c0f9eea14621" providerId="ADAL" clId="{D773655D-572F-4986-BB08-DF21AF4477D0}" dt="2022-07-07T02:08:35.806" v="190" actId="1076"/>
        <pc:sldMkLst>
          <pc:docMk/>
          <pc:sldMk cId="344474786" sldId="274"/>
        </pc:sldMkLst>
        <pc:spChg chg="mod">
          <ac:chgData name="Poh Luting" userId="6ce80f03-6fb3-4a4a-8845-c0f9eea14621" providerId="ADAL" clId="{D773655D-572F-4986-BB08-DF21AF4477D0}" dt="2022-07-07T02:08:35.806" v="190" actId="1076"/>
          <ac:spMkLst>
            <pc:docMk/>
            <pc:sldMk cId="344474786" sldId="274"/>
            <ac:spMk id="15" creationId="{C9A13B85-D3BA-440C-8FCB-70B110429CA4}"/>
          </ac:spMkLst>
        </pc:spChg>
        <pc:spChg chg="mod">
          <ac:chgData name="Poh Luting" userId="6ce80f03-6fb3-4a4a-8845-c0f9eea14621" providerId="ADAL" clId="{D773655D-572F-4986-BB08-DF21AF4477D0}" dt="2022-07-07T02:08:25.154" v="189" actId="20577"/>
          <ac:spMkLst>
            <pc:docMk/>
            <pc:sldMk cId="344474786" sldId="274"/>
            <ac:spMk id="17" creationId="{B1765C77-F11A-40CA-9BB5-12DEE5666FFD}"/>
          </ac:spMkLst>
        </pc:spChg>
        <pc:spChg chg="mod">
          <ac:chgData name="Poh Luting" userId="6ce80f03-6fb3-4a4a-8845-c0f9eea14621" providerId="ADAL" clId="{D773655D-572F-4986-BB08-DF21AF4477D0}" dt="2022-07-07T02:08:19.680" v="180" actId="1035"/>
          <ac:spMkLst>
            <pc:docMk/>
            <pc:sldMk cId="344474786" sldId="274"/>
            <ac:spMk id="20" creationId="{5B91D5CA-B99A-4C0E-BD16-5888B49D9A25}"/>
          </ac:spMkLst>
        </pc:spChg>
        <pc:spChg chg="mod">
          <ac:chgData name="Poh Luting" userId="6ce80f03-6fb3-4a4a-8845-c0f9eea14621" providerId="ADAL" clId="{D773655D-572F-4986-BB08-DF21AF4477D0}" dt="2022-07-07T02:08:19.680" v="180" actId="1035"/>
          <ac:spMkLst>
            <pc:docMk/>
            <pc:sldMk cId="344474786" sldId="274"/>
            <ac:spMk id="34" creationId="{50F11FF8-3CF4-4BC3-9CD5-F011E2430058}"/>
          </ac:spMkLst>
        </pc:spChg>
        <pc:spChg chg="mod">
          <ac:chgData name="Poh Luting" userId="6ce80f03-6fb3-4a4a-8845-c0f9eea14621" providerId="ADAL" clId="{D773655D-572F-4986-BB08-DF21AF4477D0}" dt="2022-07-07T02:08:19.680" v="180" actId="1035"/>
          <ac:spMkLst>
            <pc:docMk/>
            <pc:sldMk cId="344474786" sldId="274"/>
            <ac:spMk id="35" creationId="{50E40812-9421-4FCA-9393-588CD568E51D}"/>
          </ac:spMkLst>
        </pc:spChg>
        <pc:spChg chg="mod">
          <ac:chgData name="Poh Luting" userId="6ce80f03-6fb3-4a4a-8845-c0f9eea14621" providerId="ADAL" clId="{D773655D-572F-4986-BB08-DF21AF4477D0}" dt="2022-07-07T02:08:19.680" v="180" actId="1035"/>
          <ac:spMkLst>
            <pc:docMk/>
            <pc:sldMk cId="344474786" sldId="274"/>
            <ac:spMk id="37" creationId="{BCF6A54B-B56C-4229-A11F-BFB3AB62362C}"/>
          </ac:spMkLst>
        </pc:spChg>
        <pc:spChg chg="mod">
          <ac:chgData name="Poh Luting" userId="6ce80f03-6fb3-4a4a-8845-c0f9eea14621" providerId="ADAL" clId="{D773655D-572F-4986-BB08-DF21AF4477D0}" dt="2022-07-07T02:08:19.680" v="180" actId="1035"/>
          <ac:spMkLst>
            <pc:docMk/>
            <pc:sldMk cId="344474786" sldId="274"/>
            <ac:spMk id="41" creationId="{9E5301F5-77F0-46AD-979C-DBABC35C51B9}"/>
          </ac:spMkLst>
        </pc:spChg>
        <pc:spChg chg="mod">
          <ac:chgData name="Poh Luting" userId="6ce80f03-6fb3-4a4a-8845-c0f9eea14621" providerId="ADAL" clId="{D773655D-572F-4986-BB08-DF21AF4477D0}" dt="2022-07-07T02:08:19.680" v="180" actId="1035"/>
          <ac:spMkLst>
            <pc:docMk/>
            <pc:sldMk cId="344474786" sldId="274"/>
            <ac:spMk id="42" creationId="{CAF1AF75-C205-47A6-9207-3D3DAB4A3104}"/>
          </ac:spMkLst>
        </pc:spChg>
        <pc:spChg chg="mod">
          <ac:chgData name="Poh Luting" userId="6ce80f03-6fb3-4a4a-8845-c0f9eea14621" providerId="ADAL" clId="{D773655D-572F-4986-BB08-DF21AF4477D0}" dt="2022-07-07T02:08:19.680" v="180" actId="1035"/>
          <ac:spMkLst>
            <pc:docMk/>
            <pc:sldMk cId="344474786" sldId="274"/>
            <ac:spMk id="44" creationId="{B626C3D3-4AAA-44D0-8A14-3D07A8A34679}"/>
          </ac:spMkLst>
        </pc:spChg>
        <pc:spChg chg="mod">
          <ac:chgData name="Poh Luting" userId="6ce80f03-6fb3-4a4a-8845-c0f9eea14621" providerId="ADAL" clId="{D773655D-572F-4986-BB08-DF21AF4477D0}" dt="2022-07-07T02:08:19.680" v="180" actId="1035"/>
          <ac:spMkLst>
            <pc:docMk/>
            <pc:sldMk cId="344474786" sldId="274"/>
            <ac:spMk id="48" creationId="{94F3AE15-AC45-40B4-8743-2AFF74CB1E6A}"/>
          </ac:spMkLst>
        </pc:spChg>
        <pc:spChg chg="mod">
          <ac:chgData name="Poh Luting" userId="6ce80f03-6fb3-4a4a-8845-c0f9eea14621" providerId="ADAL" clId="{D773655D-572F-4986-BB08-DF21AF4477D0}" dt="2022-07-07T02:08:19.680" v="180" actId="1035"/>
          <ac:spMkLst>
            <pc:docMk/>
            <pc:sldMk cId="344474786" sldId="274"/>
            <ac:spMk id="49" creationId="{9CDFA72A-565E-42F0-BD55-FAF78E9976E1}"/>
          </ac:spMkLst>
        </pc:spChg>
        <pc:spChg chg="mod">
          <ac:chgData name="Poh Luting" userId="6ce80f03-6fb3-4a4a-8845-c0f9eea14621" providerId="ADAL" clId="{D773655D-572F-4986-BB08-DF21AF4477D0}" dt="2022-07-07T02:08:19.680" v="180" actId="1035"/>
          <ac:spMkLst>
            <pc:docMk/>
            <pc:sldMk cId="344474786" sldId="274"/>
            <ac:spMk id="52" creationId="{45B660FE-9CFA-447B-B10B-D9FE19C0B215}"/>
          </ac:spMkLst>
        </pc:spChg>
        <pc:spChg chg="mod">
          <ac:chgData name="Poh Luting" userId="6ce80f03-6fb3-4a4a-8845-c0f9eea14621" providerId="ADAL" clId="{D773655D-572F-4986-BB08-DF21AF4477D0}" dt="2022-07-07T02:08:19.680" v="180" actId="1035"/>
          <ac:spMkLst>
            <pc:docMk/>
            <pc:sldMk cId="344474786" sldId="274"/>
            <ac:spMk id="55" creationId="{349384E8-0394-48FB-888F-21B5CE053857}"/>
          </ac:spMkLst>
        </pc:spChg>
        <pc:spChg chg="mod">
          <ac:chgData name="Poh Luting" userId="6ce80f03-6fb3-4a4a-8845-c0f9eea14621" providerId="ADAL" clId="{D773655D-572F-4986-BB08-DF21AF4477D0}" dt="2022-07-07T02:08:19.680" v="180" actId="1035"/>
          <ac:spMkLst>
            <pc:docMk/>
            <pc:sldMk cId="344474786" sldId="274"/>
            <ac:spMk id="56" creationId="{DCBBFE88-E9DE-472A-AE77-CAFB99E0AEBA}"/>
          </ac:spMkLst>
        </pc:spChg>
        <pc:spChg chg="del">
          <ac:chgData name="Poh Luting" userId="6ce80f03-6fb3-4a4a-8845-c0f9eea14621" providerId="ADAL" clId="{D773655D-572F-4986-BB08-DF21AF4477D0}" dt="2022-07-07T02:08:12.880" v="162" actId="478"/>
          <ac:spMkLst>
            <pc:docMk/>
            <pc:sldMk cId="344474786" sldId="274"/>
            <ac:spMk id="57" creationId="{16D0C676-034C-4088-95D8-68432131F9F9}"/>
          </ac:spMkLst>
        </pc:spChg>
        <pc:spChg chg="del">
          <ac:chgData name="Poh Luting" userId="6ce80f03-6fb3-4a4a-8845-c0f9eea14621" providerId="ADAL" clId="{D773655D-572F-4986-BB08-DF21AF4477D0}" dt="2022-07-07T02:08:12.880" v="162" actId="478"/>
          <ac:spMkLst>
            <pc:docMk/>
            <pc:sldMk cId="344474786" sldId="274"/>
            <ac:spMk id="58" creationId="{2D587747-327F-480F-A013-A0B10E5345E8}"/>
          </ac:spMkLst>
        </pc:spChg>
        <pc:spChg chg="del">
          <ac:chgData name="Poh Luting" userId="6ce80f03-6fb3-4a4a-8845-c0f9eea14621" providerId="ADAL" clId="{D773655D-572F-4986-BB08-DF21AF4477D0}" dt="2022-07-07T02:08:12.880" v="162" actId="478"/>
          <ac:spMkLst>
            <pc:docMk/>
            <pc:sldMk cId="344474786" sldId="274"/>
            <ac:spMk id="59" creationId="{B693B98A-8EC4-4257-90EF-9851C5CDB801}"/>
          </ac:spMkLst>
        </pc:spChg>
        <pc:spChg chg="del">
          <ac:chgData name="Poh Luting" userId="6ce80f03-6fb3-4a4a-8845-c0f9eea14621" providerId="ADAL" clId="{D773655D-572F-4986-BB08-DF21AF4477D0}" dt="2022-07-07T02:08:12.880" v="162" actId="478"/>
          <ac:spMkLst>
            <pc:docMk/>
            <pc:sldMk cId="344474786" sldId="274"/>
            <ac:spMk id="60" creationId="{46B9FE11-CC38-4899-BF81-86B72B01E7D7}"/>
          </ac:spMkLst>
        </pc:spChg>
        <pc:spChg chg="del">
          <ac:chgData name="Poh Luting" userId="6ce80f03-6fb3-4a4a-8845-c0f9eea14621" providerId="ADAL" clId="{D773655D-572F-4986-BB08-DF21AF4477D0}" dt="2022-07-07T02:08:12.880" v="162" actId="478"/>
          <ac:spMkLst>
            <pc:docMk/>
            <pc:sldMk cId="344474786" sldId="274"/>
            <ac:spMk id="61" creationId="{6E98F61F-60F6-4CA0-A487-2BF05586D930}"/>
          </ac:spMkLst>
        </pc:spChg>
        <pc:spChg chg="del">
          <ac:chgData name="Poh Luting" userId="6ce80f03-6fb3-4a4a-8845-c0f9eea14621" providerId="ADAL" clId="{D773655D-572F-4986-BB08-DF21AF4477D0}" dt="2022-07-07T02:08:12.880" v="162" actId="478"/>
          <ac:spMkLst>
            <pc:docMk/>
            <pc:sldMk cId="344474786" sldId="274"/>
            <ac:spMk id="62" creationId="{5C7687FC-D6E7-4FA0-9E7A-1C24E83AE6D2}"/>
          </ac:spMkLst>
        </pc:spChg>
        <pc:grpChg chg="mod">
          <ac:chgData name="Poh Luting" userId="6ce80f03-6fb3-4a4a-8845-c0f9eea14621" providerId="ADAL" clId="{D773655D-572F-4986-BB08-DF21AF4477D0}" dt="2022-07-07T02:08:19.680" v="180" actId="1035"/>
          <ac:grpSpMkLst>
            <pc:docMk/>
            <pc:sldMk cId="344474786" sldId="274"/>
            <ac:grpSpMk id="21" creationId="{B372C259-E07C-4F59-B0E5-7EAD4A4DAE31}"/>
          </ac:grpSpMkLst>
        </pc:grpChg>
        <pc:grpChg chg="mod">
          <ac:chgData name="Poh Luting" userId="6ce80f03-6fb3-4a4a-8845-c0f9eea14621" providerId="ADAL" clId="{D773655D-572F-4986-BB08-DF21AF4477D0}" dt="2022-07-07T02:08:19.680" v="180" actId="1035"/>
          <ac:grpSpMkLst>
            <pc:docMk/>
            <pc:sldMk cId="344474786" sldId="274"/>
            <ac:grpSpMk id="33" creationId="{D7881CF3-73C2-4B48-90E3-3C4184A3A8BD}"/>
          </ac:grpSpMkLst>
        </pc:grpChg>
        <pc:grpChg chg="mod">
          <ac:chgData name="Poh Luting" userId="6ce80f03-6fb3-4a4a-8845-c0f9eea14621" providerId="ADAL" clId="{D773655D-572F-4986-BB08-DF21AF4477D0}" dt="2022-07-07T02:08:19.680" v="180" actId="1035"/>
          <ac:grpSpMkLst>
            <pc:docMk/>
            <pc:sldMk cId="344474786" sldId="274"/>
            <ac:grpSpMk id="38" creationId="{8F104B18-B682-4F90-85B0-97538C18FB7D}"/>
          </ac:grpSpMkLst>
        </pc:grpChg>
        <pc:grpChg chg="mod">
          <ac:chgData name="Poh Luting" userId="6ce80f03-6fb3-4a4a-8845-c0f9eea14621" providerId="ADAL" clId="{D773655D-572F-4986-BB08-DF21AF4477D0}" dt="2022-07-07T02:08:19.680" v="180" actId="1035"/>
          <ac:grpSpMkLst>
            <pc:docMk/>
            <pc:sldMk cId="344474786" sldId="274"/>
            <ac:grpSpMk id="40" creationId="{95C1A050-E4AE-4A43-BA7B-EE20290E63CE}"/>
          </ac:grpSpMkLst>
        </pc:grpChg>
        <pc:grpChg chg="mod">
          <ac:chgData name="Poh Luting" userId="6ce80f03-6fb3-4a4a-8845-c0f9eea14621" providerId="ADAL" clId="{D773655D-572F-4986-BB08-DF21AF4477D0}" dt="2022-07-07T02:08:19.680" v="180" actId="1035"/>
          <ac:grpSpMkLst>
            <pc:docMk/>
            <pc:sldMk cId="344474786" sldId="274"/>
            <ac:grpSpMk id="45" creationId="{656867BB-3D98-4174-A2EE-AC058F328330}"/>
          </ac:grpSpMkLst>
        </pc:grpChg>
        <pc:grpChg chg="mod">
          <ac:chgData name="Poh Luting" userId="6ce80f03-6fb3-4a4a-8845-c0f9eea14621" providerId="ADAL" clId="{D773655D-572F-4986-BB08-DF21AF4477D0}" dt="2022-07-07T02:08:19.680" v="180" actId="1035"/>
          <ac:grpSpMkLst>
            <pc:docMk/>
            <pc:sldMk cId="344474786" sldId="274"/>
            <ac:grpSpMk id="47" creationId="{D0071939-6CAC-408E-8103-172392C52EFC}"/>
          </ac:grpSpMkLst>
        </pc:grpChg>
        <pc:grpChg chg="mod">
          <ac:chgData name="Poh Luting" userId="6ce80f03-6fb3-4a4a-8845-c0f9eea14621" providerId="ADAL" clId="{D773655D-572F-4986-BB08-DF21AF4477D0}" dt="2022-07-07T02:08:19.680" v="180" actId="1035"/>
          <ac:grpSpMkLst>
            <pc:docMk/>
            <pc:sldMk cId="344474786" sldId="274"/>
            <ac:grpSpMk id="51" creationId="{CE6CAE90-5EBA-49D8-87BA-F40BF5B77D15}"/>
          </ac:grpSpMkLst>
        </pc:grpChg>
        <pc:grpChg chg="mod">
          <ac:chgData name="Poh Luting" userId="6ce80f03-6fb3-4a4a-8845-c0f9eea14621" providerId="ADAL" clId="{D773655D-572F-4986-BB08-DF21AF4477D0}" dt="2022-07-07T02:08:19.680" v="180" actId="1035"/>
          <ac:grpSpMkLst>
            <pc:docMk/>
            <pc:sldMk cId="344474786" sldId="274"/>
            <ac:grpSpMk id="54" creationId="{08AA2A9B-3DC4-4EBA-BFFA-E0D2ADF69141}"/>
          </ac:grpSpMkLst>
        </pc:grpChg>
        <pc:picChg chg="mod">
          <ac:chgData name="Poh Luting" userId="6ce80f03-6fb3-4a4a-8845-c0f9eea14621" providerId="ADAL" clId="{D773655D-572F-4986-BB08-DF21AF4477D0}" dt="2022-07-07T02:08:19.680" v="180" actId="1035"/>
          <ac:picMkLst>
            <pc:docMk/>
            <pc:sldMk cId="344474786" sldId="274"/>
            <ac:picMk id="32" creationId="{D5047498-B0AC-46F3-B343-169516A53043}"/>
          </ac:picMkLst>
        </pc:picChg>
        <pc:picChg chg="mod">
          <ac:chgData name="Poh Luting" userId="6ce80f03-6fb3-4a4a-8845-c0f9eea14621" providerId="ADAL" clId="{D773655D-572F-4986-BB08-DF21AF4477D0}" dt="2022-07-07T02:08:19.680" v="180" actId="1035"/>
          <ac:picMkLst>
            <pc:docMk/>
            <pc:sldMk cId="344474786" sldId="274"/>
            <ac:picMk id="39" creationId="{E6D6B7E2-9C95-4169-A84B-3168E86FB84A}"/>
          </ac:picMkLst>
        </pc:picChg>
        <pc:picChg chg="mod">
          <ac:chgData name="Poh Luting" userId="6ce80f03-6fb3-4a4a-8845-c0f9eea14621" providerId="ADAL" clId="{D773655D-572F-4986-BB08-DF21AF4477D0}" dt="2022-07-07T02:08:19.680" v="180" actId="1035"/>
          <ac:picMkLst>
            <pc:docMk/>
            <pc:sldMk cId="344474786" sldId="274"/>
            <ac:picMk id="46" creationId="{B223C086-1DDD-436C-8058-036EB7A03BA8}"/>
          </ac:picMkLst>
        </pc:picChg>
        <pc:picChg chg="mod">
          <ac:chgData name="Poh Luting" userId="6ce80f03-6fb3-4a4a-8845-c0f9eea14621" providerId="ADAL" clId="{D773655D-572F-4986-BB08-DF21AF4477D0}" dt="2022-07-07T02:08:19.680" v="180" actId="1035"/>
          <ac:picMkLst>
            <pc:docMk/>
            <pc:sldMk cId="344474786" sldId="274"/>
            <ac:picMk id="53" creationId="{F09CF767-2DCF-44A6-B09D-C524957B9DE9}"/>
          </ac:picMkLst>
        </pc:picChg>
      </pc:sldChg>
      <pc:sldChg chg="modSp del mod">
        <pc:chgData name="Poh Luting" userId="6ce80f03-6fb3-4a4a-8845-c0f9eea14621" providerId="ADAL" clId="{D773655D-572F-4986-BB08-DF21AF4477D0}" dt="2022-07-15T06:55:19.435" v="2201" actId="2696"/>
        <pc:sldMkLst>
          <pc:docMk/>
          <pc:sldMk cId="538105071" sldId="275"/>
        </pc:sldMkLst>
        <pc:spChg chg="mod">
          <ac:chgData name="Poh Luting" userId="6ce80f03-6fb3-4a4a-8845-c0f9eea14621" providerId="ADAL" clId="{D773655D-572F-4986-BB08-DF21AF4477D0}" dt="2022-07-13T07:05:21.103" v="2147" actId="27636"/>
          <ac:spMkLst>
            <pc:docMk/>
            <pc:sldMk cId="538105071" sldId="275"/>
            <ac:spMk id="19" creationId="{8ED4C14D-7AA5-4770-B62B-48716EF8C0E0}"/>
          </ac:spMkLst>
        </pc:spChg>
      </pc:sldChg>
      <pc:sldChg chg="delSp mod">
        <pc:chgData name="Poh Luting" userId="6ce80f03-6fb3-4a4a-8845-c0f9eea14621" providerId="ADAL" clId="{D773655D-572F-4986-BB08-DF21AF4477D0}" dt="2022-07-07T02:07:59.386" v="157" actId="478"/>
        <pc:sldMkLst>
          <pc:docMk/>
          <pc:sldMk cId="2253236640" sldId="276"/>
        </pc:sldMkLst>
        <pc:spChg chg="del">
          <ac:chgData name="Poh Luting" userId="6ce80f03-6fb3-4a4a-8845-c0f9eea14621" providerId="ADAL" clId="{D773655D-572F-4986-BB08-DF21AF4477D0}" dt="2022-07-07T02:07:46.924" v="153" actId="478"/>
          <ac:spMkLst>
            <pc:docMk/>
            <pc:sldMk cId="2253236640" sldId="276"/>
            <ac:spMk id="3" creationId="{3BDBD0C0-EB49-4AE6-8D80-FFBB7E68633D}"/>
          </ac:spMkLst>
        </pc:spChg>
        <pc:spChg chg="del">
          <ac:chgData name="Poh Luting" userId="6ce80f03-6fb3-4a4a-8845-c0f9eea14621" providerId="ADAL" clId="{D773655D-572F-4986-BB08-DF21AF4477D0}" dt="2022-07-07T02:07:57.995" v="156" actId="478"/>
          <ac:spMkLst>
            <pc:docMk/>
            <pc:sldMk cId="2253236640" sldId="276"/>
            <ac:spMk id="17" creationId="{8E3755A4-F71F-41AC-ABA8-C6FDDF5BB7FE}"/>
          </ac:spMkLst>
        </pc:spChg>
        <pc:spChg chg="del">
          <ac:chgData name="Poh Luting" userId="6ce80f03-6fb3-4a4a-8845-c0f9eea14621" providerId="ADAL" clId="{D773655D-572F-4986-BB08-DF21AF4477D0}" dt="2022-07-07T02:07:59.386" v="157" actId="478"/>
          <ac:spMkLst>
            <pc:docMk/>
            <pc:sldMk cId="2253236640" sldId="276"/>
            <ac:spMk id="18" creationId="{8298CBC6-EB83-4F67-964D-F982794215CA}"/>
          </ac:spMkLst>
        </pc:spChg>
        <pc:spChg chg="del">
          <ac:chgData name="Poh Luting" userId="6ce80f03-6fb3-4a4a-8845-c0f9eea14621" providerId="ADAL" clId="{D773655D-572F-4986-BB08-DF21AF4477D0}" dt="2022-07-07T02:07:49.374" v="155" actId="478"/>
          <ac:spMkLst>
            <pc:docMk/>
            <pc:sldMk cId="2253236640" sldId="276"/>
            <ac:spMk id="19" creationId="{1FA09509-7647-4C11-B275-42BB8DDF7DA4}"/>
          </ac:spMkLst>
        </pc:spChg>
        <pc:spChg chg="del">
          <ac:chgData name="Poh Luting" userId="6ce80f03-6fb3-4a4a-8845-c0f9eea14621" providerId="ADAL" clId="{D773655D-572F-4986-BB08-DF21AF4477D0}" dt="2022-07-07T02:07:48.224" v="154" actId="478"/>
          <ac:spMkLst>
            <pc:docMk/>
            <pc:sldMk cId="2253236640" sldId="276"/>
            <ac:spMk id="26" creationId="{5857171F-ED2F-471B-9EF7-4FD8144384B0}"/>
          </ac:spMkLst>
        </pc:spChg>
      </pc:sldChg>
      <pc:sldChg chg="addSp delSp modSp add del mod ord">
        <pc:chgData name="Poh Luting" userId="6ce80f03-6fb3-4a4a-8845-c0f9eea14621" providerId="ADAL" clId="{D773655D-572F-4986-BB08-DF21AF4477D0}" dt="2022-07-15T07:59:53.021" v="2845" actId="1076"/>
        <pc:sldMkLst>
          <pc:docMk/>
          <pc:sldMk cId="1641869676" sldId="279"/>
        </pc:sldMkLst>
        <pc:spChg chg="add del mod">
          <ac:chgData name="Poh Luting" userId="6ce80f03-6fb3-4a4a-8845-c0f9eea14621" providerId="ADAL" clId="{D773655D-572F-4986-BB08-DF21AF4477D0}" dt="2022-07-15T07:19:57.179" v="2416" actId="478"/>
          <ac:spMkLst>
            <pc:docMk/>
            <pc:sldMk cId="1641869676" sldId="279"/>
            <ac:spMk id="3" creationId="{CA1BACDE-E720-4753-94BC-39A2558882BF}"/>
          </ac:spMkLst>
        </pc:spChg>
        <pc:spChg chg="mod">
          <ac:chgData name="Poh Luting" userId="6ce80f03-6fb3-4a4a-8845-c0f9eea14621" providerId="ADAL" clId="{D773655D-572F-4986-BB08-DF21AF4477D0}" dt="2022-07-15T07:35:32.977" v="2655" actId="1076"/>
          <ac:spMkLst>
            <pc:docMk/>
            <pc:sldMk cId="1641869676" sldId="279"/>
            <ac:spMk id="5" creationId="{5EFBA8E3-E522-4F32-A9D2-27C2038A625D}"/>
          </ac:spMkLst>
        </pc:spChg>
        <pc:spChg chg="mod">
          <ac:chgData name="Poh Luting" userId="6ce80f03-6fb3-4a4a-8845-c0f9eea14621" providerId="ADAL" clId="{D773655D-572F-4986-BB08-DF21AF4477D0}" dt="2022-07-15T07:38:01.548" v="2678" actId="14100"/>
          <ac:spMkLst>
            <pc:docMk/>
            <pc:sldMk cId="1641869676" sldId="279"/>
            <ac:spMk id="9" creationId="{A0278C87-F414-4B57-A778-7C4CE89458D4}"/>
          </ac:spMkLst>
        </pc:spChg>
        <pc:spChg chg="mod">
          <ac:chgData name="Poh Luting" userId="6ce80f03-6fb3-4a4a-8845-c0f9eea14621" providerId="ADAL" clId="{D773655D-572F-4986-BB08-DF21AF4477D0}" dt="2022-07-15T07:37:18.701" v="2668" actId="1035"/>
          <ac:spMkLst>
            <pc:docMk/>
            <pc:sldMk cId="1641869676" sldId="279"/>
            <ac:spMk id="10" creationId="{5AEDA1AF-8AC2-4CB0-BE72-8014044F8F15}"/>
          </ac:spMkLst>
        </pc:spChg>
        <pc:spChg chg="mod">
          <ac:chgData name="Poh Luting" userId="6ce80f03-6fb3-4a4a-8845-c0f9eea14621" providerId="ADAL" clId="{D773655D-572F-4986-BB08-DF21AF4477D0}" dt="2022-07-15T07:37:18.701" v="2668" actId="1035"/>
          <ac:spMkLst>
            <pc:docMk/>
            <pc:sldMk cId="1641869676" sldId="279"/>
            <ac:spMk id="11" creationId="{97659DD6-92FF-4B0C-967F-3B8F24C6D4E4}"/>
          </ac:spMkLst>
        </pc:spChg>
        <pc:spChg chg="mod">
          <ac:chgData name="Poh Luting" userId="6ce80f03-6fb3-4a4a-8845-c0f9eea14621" providerId="ADAL" clId="{D773655D-572F-4986-BB08-DF21AF4477D0}" dt="2022-07-15T07:37:18.701" v="2668" actId="1035"/>
          <ac:spMkLst>
            <pc:docMk/>
            <pc:sldMk cId="1641869676" sldId="279"/>
            <ac:spMk id="12" creationId="{BFB4D3A8-0E71-4425-A144-3356BC4E8C06}"/>
          </ac:spMkLst>
        </pc:spChg>
        <pc:spChg chg="mod">
          <ac:chgData name="Poh Luting" userId="6ce80f03-6fb3-4a4a-8845-c0f9eea14621" providerId="ADAL" clId="{D773655D-572F-4986-BB08-DF21AF4477D0}" dt="2022-07-15T07:37:18.701" v="2668" actId="1035"/>
          <ac:spMkLst>
            <pc:docMk/>
            <pc:sldMk cId="1641869676" sldId="279"/>
            <ac:spMk id="13" creationId="{E806263D-252A-4B07-8280-E61EB4B1C238}"/>
          </ac:spMkLst>
        </pc:spChg>
        <pc:spChg chg="add del">
          <ac:chgData name="Poh Luting" userId="6ce80f03-6fb3-4a4a-8845-c0f9eea14621" providerId="ADAL" clId="{D773655D-572F-4986-BB08-DF21AF4477D0}" dt="2022-07-15T07:19:57.348" v="2417" actId="478"/>
          <ac:spMkLst>
            <pc:docMk/>
            <pc:sldMk cId="1641869676" sldId="279"/>
            <ac:spMk id="14" creationId="{BD700601-2EBF-4A8B-9DAF-931D9679D0F2}"/>
          </ac:spMkLst>
        </pc:spChg>
        <pc:spChg chg="add del">
          <ac:chgData name="Poh Luting" userId="6ce80f03-6fb3-4a4a-8845-c0f9eea14621" providerId="ADAL" clId="{D773655D-572F-4986-BB08-DF21AF4477D0}" dt="2022-07-15T07:19:57.348" v="2417" actId="478"/>
          <ac:spMkLst>
            <pc:docMk/>
            <pc:sldMk cId="1641869676" sldId="279"/>
            <ac:spMk id="16" creationId="{396BCADE-1C10-42BF-A5B9-5991CDD0E20F}"/>
          </ac:spMkLst>
        </pc:spChg>
        <pc:spChg chg="mod">
          <ac:chgData name="Poh Luting" userId="6ce80f03-6fb3-4a4a-8845-c0f9eea14621" providerId="ADAL" clId="{D773655D-572F-4986-BB08-DF21AF4477D0}" dt="2022-07-15T07:59:53.021" v="2845" actId="1076"/>
          <ac:spMkLst>
            <pc:docMk/>
            <pc:sldMk cId="1641869676" sldId="279"/>
            <ac:spMk id="17" creationId="{186D2CC9-753C-4A82-8F9A-769452CAC295}"/>
          </ac:spMkLst>
        </pc:spChg>
        <pc:spChg chg="mod">
          <ac:chgData name="Poh Luting" userId="6ce80f03-6fb3-4a4a-8845-c0f9eea14621" providerId="ADAL" clId="{D773655D-572F-4986-BB08-DF21AF4477D0}" dt="2022-07-15T07:37:55.666" v="2676" actId="14100"/>
          <ac:spMkLst>
            <pc:docMk/>
            <pc:sldMk cId="1641869676" sldId="279"/>
            <ac:spMk id="18" creationId="{D2CF782B-9329-4717-BD6C-90F1C2B53897}"/>
          </ac:spMkLst>
        </pc:spChg>
        <pc:spChg chg="mod">
          <ac:chgData name="Poh Luting" userId="6ce80f03-6fb3-4a4a-8845-c0f9eea14621" providerId="ADAL" clId="{D773655D-572F-4986-BB08-DF21AF4477D0}" dt="2022-07-15T07:37:58.578" v="2677" actId="1076"/>
          <ac:spMkLst>
            <pc:docMk/>
            <pc:sldMk cId="1641869676" sldId="279"/>
            <ac:spMk id="19" creationId="{17EAF3FF-E608-4D91-9BEA-4CCE44EBC0FE}"/>
          </ac:spMkLst>
        </pc:spChg>
        <pc:spChg chg="add del mod">
          <ac:chgData name="Poh Luting" userId="6ce80f03-6fb3-4a4a-8845-c0f9eea14621" providerId="ADAL" clId="{D773655D-572F-4986-BB08-DF21AF4477D0}" dt="2022-07-15T07:19:56.992" v="2415" actId="478"/>
          <ac:spMkLst>
            <pc:docMk/>
            <pc:sldMk cId="1641869676" sldId="279"/>
            <ac:spMk id="20" creationId="{7A3CF051-895D-4C12-8EE5-03560323C331}"/>
          </ac:spMkLst>
        </pc:spChg>
        <pc:spChg chg="add del">
          <ac:chgData name="Poh Luting" userId="6ce80f03-6fb3-4a4a-8845-c0f9eea14621" providerId="ADAL" clId="{D773655D-572F-4986-BB08-DF21AF4477D0}" dt="2022-07-15T07:19:57.348" v="2417" actId="478"/>
          <ac:spMkLst>
            <pc:docMk/>
            <pc:sldMk cId="1641869676" sldId="279"/>
            <ac:spMk id="22" creationId="{D5040371-DA4B-4F60-887D-DBC4D9BA5BB0}"/>
          </ac:spMkLst>
        </pc:spChg>
        <pc:spChg chg="add del">
          <ac:chgData name="Poh Luting" userId="6ce80f03-6fb3-4a4a-8845-c0f9eea14621" providerId="ADAL" clId="{D773655D-572F-4986-BB08-DF21AF4477D0}" dt="2022-07-15T07:19:57.348" v="2417" actId="478"/>
          <ac:spMkLst>
            <pc:docMk/>
            <pc:sldMk cId="1641869676" sldId="279"/>
            <ac:spMk id="23" creationId="{769642B8-4083-4C73-B08B-3AEF63172A5D}"/>
          </ac:spMkLst>
        </pc:spChg>
        <pc:spChg chg="mod">
          <ac:chgData name="Poh Luting" userId="6ce80f03-6fb3-4a4a-8845-c0f9eea14621" providerId="ADAL" clId="{D773655D-572F-4986-BB08-DF21AF4477D0}" dt="2022-07-15T07:37:34.946" v="2671" actId="1076"/>
          <ac:spMkLst>
            <pc:docMk/>
            <pc:sldMk cId="1641869676" sldId="279"/>
            <ac:spMk id="25" creationId="{535F122E-55A5-458E-8485-5BAB81384480}"/>
          </ac:spMkLst>
        </pc:spChg>
        <pc:spChg chg="add mod">
          <ac:chgData name="Poh Luting" userId="6ce80f03-6fb3-4a4a-8845-c0f9eea14621" providerId="ADAL" clId="{D773655D-572F-4986-BB08-DF21AF4477D0}" dt="2022-07-15T07:19:51.146" v="2414"/>
          <ac:spMkLst>
            <pc:docMk/>
            <pc:sldMk cId="1641869676" sldId="279"/>
            <ac:spMk id="26" creationId="{4AE35C67-D577-40E8-B96D-25383230795F}"/>
          </ac:spMkLst>
        </pc:spChg>
      </pc:sldChg>
      <pc:sldChg chg="del">
        <pc:chgData name="Poh Luting" userId="6ce80f03-6fb3-4a4a-8845-c0f9eea14621" providerId="ADAL" clId="{D773655D-572F-4986-BB08-DF21AF4477D0}" dt="2022-07-07T02:37:28.197" v="545" actId="47"/>
        <pc:sldMkLst>
          <pc:docMk/>
          <pc:sldMk cId="2568237232" sldId="284"/>
        </pc:sldMkLst>
      </pc:sldChg>
      <pc:sldChg chg="del">
        <pc:chgData name="Poh Luting" userId="6ce80f03-6fb3-4a4a-8845-c0f9eea14621" providerId="ADAL" clId="{D773655D-572F-4986-BB08-DF21AF4477D0}" dt="2022-07-07T02:37:30.236" v="546" actId="47"/>
        <pc:sldMkLst>
          <pc:docMk/>
          <pc:sldMk cId="2183565438" sldId="438"/>
        </pc:sldMkLst>
      </pc:sldChg>
      <pc:sldChg chg="delSp add mod">
        <pc:chgData name="Poh Luting" userId="6ce80f03-6fb3-4a4a-8845-c0f9eea14621" providerId="ADAL" clId="{D773655D-572F-4986-BB08-DF21AF4477D0}" dt="2022-07-07T02:36:11.483" v="537" actId="478"/>
        <pc:sldMkLst>
          <pc:docMk/>
          <pc:sldMk cId="3336363055" sldId="445"/>
        </pc:sldMkLst>
        <pc:spChg chg="del">
          <ac:chgData name="Poh Luting" userId="6ce80f03-6fb3-4a4a-8845-c0f9eea14621" providerId="ADAL" clId="{D773655D-572F-4986-BB08-DF21AF4477D0}" dt="2022-07-07T02:36:11.483" v="537" actId="478"/>
          <ac:spMkLst>
            <pc:docMk/>
            <pc:sldMk cId="3336363055" sldId="445"/>
            <ac:spMk id="34" creationId="{59FCBA20-FB2F-4FD2-B88D-F284D673C106}"/>
          </ac:spMkLst>
        </pc:spChg>
        <pc:spChg chg="del">
          <ac:chgData name="Poh Luting" userId="6ce80f03-6fb3-4a4a-8845-c0f9eea14621" providerId="ADAL" clId="{D773655D-572F-4986-BB08-DF21AF4477D0}" dt="2022-07-07T02:36:11.483" v="537" actId="478"/>
          <ac:spMkLst>
            <pc:docMk/>
            <pc:sldMk cId="3336363055" sldId="445"/>
            <ac:spMk id="35" creationId="{5DECCCBF-746D-4658-8F1B-3121AA1289ED}"/>
          </ac:spMkLst>
        </pc:spChg>
      </pc:sldChg>
      <pc:sldChg chg="del">
        <pc:chgData name="Poh Luting" userId="6ce80f03-6fb3-4a4a-8845-c0f9eea14621" providerId="ADAL" clId="{D773655D-572F-4986-BB08-DF21AF4477D0}" dt="2022-07-07T02:04:03.345" v="145" actId="47"/>
        <pc:sldMkLst>
          <pc:docMk/>
          <pc:sldMk cId="3366479435" sldId="446"/>
        </pc:sldMkLst>
      </pc:sldChg>
      <pc:sldChg chg="del">
        <pc:chgData name="Poh Luting" userId="6ce80f03-6fb3-4a4a-8845-c0f9eea14621" providerId="ADAL" clId="{D773655D-572F-4986-BB08-DF21AF4477D0}" dt="2022-07-07T02:04:07.198" v="146" actId="47"/>
        <pc:sldMkLst>
          <pc:docMk/>
          <pc:sldMk cId="1050520560" sldId="447"/>
        </pc:sldMkLst>
      </pc:sldChg>
      <pc:sldChg chg="del">
        <pc:chgData name="Poh Luting" userId="6ce80f03-6fb3-4a4a-8845-c0f9eea14621" providerId="ADAL" clId="{D773655D-572F-4986-BB08-DF21AF4477D0}" dt="2022-07-07T02:42:45.753" v="560" actId="47"/>
        <pc:sldMkLst>
          <pc:docMk/>
          <pc:sldMk cId="2827568383" sldId="573"/>
        </pc:sldMkLst>
      </pc:sldChg>
      <pc:sldChg chg="del">
        <pc:chgData name="Poh Luting" userId="6ce80f03-6fb3-4a4a-8845-c0f9eea14621" providerId="ADAL" clId="{D773655D-572F-4986-BB08-DF21AF4477D0}" dt="2022-07-07T02:42:44.943" v="559" actId="47"/>
        <pc:sldMkLst>
          <pc:docMk/>
          <pc:sldMk cId="1575939704" sldId="585"/>
        </pc:sldMkLst>
      </pc:sldChg>
      <pc:sldChg chg="del">
        <pc:chgData name="Poh Luting" userId="6ce80f03-6fb3-4a4a-8845-c0f9eea14621" providerId="ADAL" clId="{D773655D-572F-4986-BB08-DF21AF4477D0}" dt="2022-07-07T02:09:51.515" v="191" actId="47"/>
        <pc:sldMkLst>
          <pc:docMk/>
          <pc:sldMk cId="2668312922" sldId="587"/>
        </pc:sldMkLst>
      </pc:sldChg>
      <pc:sldChg chg="delSp modSp add mod">
        <pc:chgData name="Poh Luting" userId="6ce80f03-6fb3-4a4a-8845-c0f9eea14621" providerId="ADAL" clId="{D773655D-572F-4986-BB08-DF21AF4477D0}" dt="2022-07-07T02:03:56.207" v="144" actId="1035"/>
        <pc:sldMkLst>
          <pc:docMk/>
          <pc:sldMk cId="3078834726" sldId="588"/>
        </pc:sldMkLst>
        <pc:spChg chg="mod">
          <ac:chgData name="Poh Luting" userId="6ce80f03-6fb3-4a4a-8845-c0f9eea14621" providerId="ADAL" clId="{D773655D-572F-4986-BB08-DF21AF4477D0}" dt="2022-07-07T02:02:37.752" v="122" actId="14100"/>
          <ac:spMkLst>
            <pc:docMk/>
            <pc:sldMk cId="3078834726" sldId="588"/>
            <ac:spMk id="2" creationId="{2DCF0289-FD5D-44B0-9DCD-C2E0E4B39644}"/>
          </ac:spMkLst>
        </pc:spChg>
        <pc:spChg chg="del">
          <ac:chgData name="Poh Luting" userId="6ce80f03-6fb3-4a4a-8845-c0f9eea14621" providerId="ADAL" clId="{D773655D-572F-4986-BB08-DF21AF4477D0}" dt="2022-07-07T02:00:20.315" v="64" actId="478"/>
          <ac:spMkLst>
            <pc:docMk/>
            <pc:sldMk cId="3078834726" sldId="588"/>
            <ac:spMk id="4" creationId="{CE700D3D-9440-4C11-B6BE-7FE456D53A6D}"/>
          </ac:spMkLst>
        </pc:spChg>
        <pc:spChg chg="mod">
          <ac:chgData name="Poh Luting" userId="6ce80f03-6fb3-4a4a-8845-c0f9eea14621" providerId="ADAL" clId="{D773655D-572F-4986-BB08-DF21AF4477D0}" dt="2022-07-07T02:03:13.087" v="129" actId="14100"/>
          <ac:spMkLst>
            <pc:docMk/>
            <pc:sldMk cId="3078834726" sldId="588"/>
            <ac:spMk id="7" creationId="{4CCCA98A-7009-453D-A8FC-72963656C81A}"/>
          </ac:spMkLst>
        </pc:spChg>
        <pc:spChg chg="mod">
          <ac:chgData name="Poh Luting" userId="6ce80f03-6fb3-4a4a-8845-c0f9eea14621" providerId="ADAL" clId="{D773655D-572F-4986-BB08-DF21AF4477D0}" dt="2022-07-07T02:02:49.198" v="125" actId="14100"/>
          <ac:spMkLst>
            <pc:docMk/>
            <pc:sldMk cId="3078834726" sldId="588"/>
            <ac:spMk id="8" creationId="{1CB348AF-FD3E-4823-A8C9-49E17A98DD27}"/>
          </ac:spMkLst>
        </pc:spChg>
        <pc:spChg chg="mod">
          <ac:chgData name="Poh Luting" userId="6ce80f03-6fb3-4a4a-8845-c0f9eea14621" providerId="ADAL" clId="{D773655D-572F-4986-BB08-DF21AF4477D0}" dt="2022-07-07T02:03:56.207" v="144" actId="1035"/>
          <ac:spMkLst>
            <pc:docMk/>
            <pc:sldMk cId="3078834726" sldId="588"/>
            <ac:spMk id="21" creationId="{36A3FE24-CBB8-4D1A-B1D6-F1FED2210148}"/>
          </ac:spMkLst>
        </pc:spChg>
        <pc:spChg chg="mod">
          <ac:chgData name="Poh Luting" userId="6ce80f03-6fb3-4a4a-8845-c0f9eea14621" providerId="ADAL" clId="{D773655D-572F-4986-BB08-DF21AF4477D0}" dt="2022-07-07T02:03:31.247" v="138" actId="1036"/>
          <ac:spMkLst>
            <pc:docMk/>
            <pc:sldMk cId="3078834726" sldId="588"/>
            <ac:spMk id="27" creationId="{5A142B67-6D6B-4ADC-BF92-11067570CA95}"/>
          </ac:spMkLst>
        </pc:spChg>
        <pc:spChg chg="mod">
          <ac:chgData name="Poh Luting" userId="6ce80f03-6fb3-4a4a-8845-c0f9eea14621" providerId="ADAL" clId="{D773655D-572F-4986-BB08-DF21AF4477D0}" dt="2022-07-07T02:03:09.585" v="128" actId="1076"/>
          <ac:spMkLst>
            <pc:docMk/>
            <pc:sldMk cId="3078834726" sldId="588"/>
            <ac:spMk id="28" creationId="{2116602B-24D3-4E51-B3C3-2910FAA2196F}"/>
          </ac:spMkLst>
        </pc:spChg>
        <pc:spChg chg="mod">
          <ac:chgData name="Poh Luting" userId="6ce80f03-6fb3-4a4a-8845-c0f9eea14621" providerId="ADAL" clId="{D773655D-572F-4986-BB08-DF21AF4477D0}" dt="2022-07-07T02:03:24.293" v="135" actId="1037"/>
          <ac:spMkLst>
            <pc:docMk/>
            <pc:sldMk cId="3078834726" sldId="588"/>
            <ac:spMk id="29" creationId="{DF3EBA63-8AA7-45B9-917E-E9F57CD8AAA4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30" creationId="{BA53506E-AF1F-4939-BF1A-083F37C0969D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31" creationId="{310F5505-4730-4EBB-93D6-EF513EAD4E00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32" creationId="{3BC326B3-3BF0-4F06-856E-2E39C28BC2C0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33" creationId="{44F5B145-3B75-4962-991F-78B28E599573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35" creationId="{BA20A5B4-A209-49A5-9F73-85F9DCB8A09C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36" creationId="{549397EF-6438-4334-8687-7EA2F7ACD2D4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37" creationId="{8C93C05F-877A-4AA4-87E3-DC042767BB4D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41" creationId="{D7FBE066-3570-4D84-A8BE-95FF8CF848CD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42" creationId="{3C091BCE-BB6D-41C6-965C-724618284E5F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46" creationId="{D13B3BB7-56CC-41E0-A266-ECA520F7BF7B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48" creationId="{7EEF7FF7-1A9E-4A63-A9C7-6698E558A061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49" creationId="{E4484EDA-36FA-4B61-BAE3-D4425BF43CD0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50" creationId="{7978582B-7646-4AE6-BF5D-2C36B451E47C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51" creationId="{854828A8-2641-4DF4-B7F4-A3EE18664593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52" creationId="{C350EEA8-3563-4FFF-B95D-00DE8952B00F}"/>
          </ac:spMkLst>
        </pc:spChg>
        <pc:spChg chg="mod">
          <ac:chgData name="Poh Luting" userId="6ce80f03-6fb3-4a4a-8845-c0f9eea14621" providerId="ADAL" clId="{D773655D-572F-4986-BB08-DF21AF4477D0}" dt="2022-07-07T02:01:26.332" v="101" actId="1036"/>
          <ac:spMkLst>
            <pc:docMk/>
            <pc:sldMk cId="3078834726" sldId="588"/>
            <ac:spMk id="53" creationId="{E91C292B-6761-4AC9-B582-194C469E3F8E}"/>
          </ac:spMkLst>
        </pc:spChg>
        <pc:spChg chg="del">
          <ac:chgData name="Poh Luting" userId="6ce80f03-6fb3-4a4a-8845-c0f9eea14621" providerId="ADAL" clId="{D773655D-572F-4986-BB08-DF21AF4477D0}" dt="2022-07-07T02:00:12.244" v="63" actId="478"/>
          <ac:spMkLst>
            <pc:docMk/>
            <pc:sldMk cId="3078834726" sldId="588"/>
            <ac:spMk id="54" creationId="{3F786939-9500-4EF3-B3E4-8A93F6F1DECB}"/>
          </ac:spMkLst>
        </pc:spChg>
        <pc:spChg chg="del">
          <ac:chgData name="Poh Luting" userId="6ce80f03-6fb3-4a4a-8845-c0f9eea14621" providerId="ADAL" clId="{D773655D-572F-4986-BB08-DF21AF4477D0}" dt="2022-07-07T02:00:12.244" v="63" actId="478"/>
          <ac:spMkLst>
            <pc:docMk/>
            <pc:sldMk cId="3078834726" sldId="588"/>
            <ac:spMk id="55" creationId="{153FD8CB-1867-442F-85A9-D66A637F7F68}"/>
          </ac:spMkLst>
        </pc:spChg>
        <pc:spChg chg="del">
          <ac:chgData name="Poh Luting" userId="6ce80f03-6fb3-4a4a-8845-c0f9eea14621" providerId="ADAL" clId="{D773655D-572F-4986-BB08-DF21AF4477D0}" dt="2022-07-07T02:00:21.942" v="65" actId="478"/>
          <ac:spMkLst>
            <pc:docMk/>
            <pc:sldMk cId="3078834726" sldId="588"/>
            <ac:spMk id="74" creationId="{869FDD82-E070-43A4-981B-2F5879624782}"/>
          </ac:spMkLst>
        </pc:spChg>
        <pc:spChg chg="mod">
          <ac:chgData name="Poh Luting" userId="6ce80f03-6fb3-4a4a-8845-c0f9eea14621" providerId="ADAL" clId="{D773655D-572F-4986-BB08-DF21AF4477D0}" dt="2022-07-07T02:00:42.413" v="79" actId="1036"/>
          <ac:spMkLst>
            <pc:docMk/>
            <pc:sldMk cId="3078834726" sldId="588"/>
            <ac:spMk id="86" creationId="{55211C27-385D-426B-B7BF-8152F459553F}"/>
          </ac:spMkLst>
        </pc:spChg>
        <pc:grpChg chg="del">
          <ac:chgData name="Poh Luting" userId="6ce80f03-6fb3-4a4a-8845-c0f9eea14621" providerId="ADAL" clId="{D773655D-572F-4986-BB08-DF21AF4477D0}" dt="2022-07-07T02:00:50.538" v="81" actId="478"/>
          <ac:grpSpMkLst>
            <pc:docMk/>
            <pc:sldMk cId="3078834726" sldId="588"/>
            <ac:grpSpMk id="6" creationId="{12CDA934-E02D-4537-A305-B9316F87CBE2}"/>
          </ac:grpSpMkLst>
        </pc:grpChg>
        <pc:grpChg chg="mod">
          <ac:chgData name="Poh Luting" userId="6ce80f03-6fb3-4a4a-8845-c0f9eea14621" providerId="ADAL" clId="{D773655D-572F-4986-BB08-DF21AF4477D0}" dt="2022-07-07T02:01:26.332" v="101" actId="1036"/>
          <ac:grpSpMkLst>
            <pc:docMk/>
            <pc:sldMk cId="3078834726" sldId="588"/>
            <ac:grpSpMk id="83" creationId="{A801FB43-F266-400F-9E90-E9827AD837CD}"/>
          </ac:grpSpMkLst>
        </pc:grpChg>
      </pc:sldChg>
      <pc:sldChg chg="addSp delSp modSp add del mod ord">
        <pc:chgData name="Poh Luting" userId="6ce80f03-6fb3-4a4a-8845-c0f9eea14621" providerId="ADAL" clId="{D773655D-572F-4986-BB08-DF21AF4477D0}" dt="2022-07-15T07:14:48.938" v="2359" actId="47"/>
        <pc:sldMkLst>
          <pc:docMk/>
          <pc:sldMk cId="1357778223" sldId="12243"/>
        </pc:sldMkLst>
        <pc:spChg chg="add mod">
          <ac:chgData name="Poh Luting" userId="6ce80f03-6fb3-4a4a-8845-c0f9eea14621" providerId="ADAL" clId="{D773655D-572F-4986-BB08-DF21AF4477D0}" dt="2022-07-15T06:56:56.426" v="2262" actId="207"/>
          <ac:spMkLst>
            <pc:docMk/>
            <pc:sldMk cId="1357778223" sldId="12243"/>
            <ac:spMk id="2" creationId="{79BBFE44-9457-440A-B2CB-149B485C9A8F}"/>
          </ac:spMkLst>
        </pc:spChg>
        <pc:grpChg chg="del">
          <ac:chgData name="Poh Luting" userId="6ce80f03-6fb3-4a4a-8845-c0f9eea14621" providerId="ADAL" clId="{D773655D-572F-4986-BB08-DF21AF4477D0}" dt="2022-07-07T02:06:17.013" v="149" actId="478"/>
          <ac:grpSpMkLst>
            <pc:docMk/>
            <pc:sldMk cId="1357778223" sldId="12243"/>
            <ac:grpSpMk id="26" creationId="{86FF4526-2AA2-43B5-B6A9-CBC94A8F6D38}"/>
          </ac:grpSpMkLst>
        </pc:grpChg>
      </pc:sldChg>
      <pc:sldChg chg="addSp delSp modSp add mod delCm">
        <pc:chgData name="Poh Luting" userId="6ce80f03-6fb3-4a4a-8845-c0f9eea14621" providerId="ADAL" clId="{D773655D-572F-4986-BB08-DF21AF4477D0}" dt="2022-07-08T08:01:26.600" v="630" actId="478"/>
        <pc:sldMkLst>
          <pc:docMk/>
          <pc:sldMk cId="2882004804" sldId="12250"/>
        </pc:sldMkLst>
        <pc:spChg chg="add mod ord">
          <ac:chgData name="Poh Luting" userId="6ce80f03-6fb3-4a4a-8845-c0f9eea14621" providerId="ADAL" clId="{D773655D-572F-4986-BB08-DF21AF4477D0}" dt="2022-07-08T08:01:21.480" v="629" actId="167"/>
          <ac:spMkLst>
            <pc:docMk/>
            <pc:sldMk cId="2882004804" sldId="12250"/>
            <ac:spMk id="2" creationId="{10078197-6348-4BA5-9A35-8751D420E230}"/>
          </ac:spMkLst>
        </pc:spChg>
        <pc:spChg chg="del">
          <ac:chgData name="Poh Luting" userId="6ce80f03-6fb3-4a4a-8845-c0f9eea14621" providerId="ADAL" clId="{D773655D-572F-4986-BB08-DF21AF4477D0}" dt="2022-07-08T08:01:26.600" v="630" actId="478"/>
          <ac:spMkLst>
            <pc:docMk/>
            <pc:sldMk cId="2882004804" sldId="12250"/>
            <ac:spMk id="4" creationId="{CEAC2E05-E24A-44D3-B1FE-F7D75A6FEA77}"/>
          </ac:spMkLst>
        </pc:spChg>
        <pc:spChg chg="mod">
          <ac:chgData name="Poh Luting" userId="6ce80f03-6fb3-4a4a-8845-c0f9eea14621" providerId="ADAL" clId="{D773655D-572F-4986-BB08-DF21AF4477D0}" dt="2022-07-07T02:32:29.849" v="446" actId="1076"/>
          <ac:spMkLst>
            <pc:docMk/>
            <pc:sldMk cId="2882004804" sldId="12250"/>
            <ac:spMk id="5" creationId="{CE244A22-8E4C-45B6-BDF4-6B04F1CA55E8}"/>
          </ac:spMkLst>
        </pc:spChg>
        <pc:spChg chg="del">
          <ac:chgData name="Poh Luting" userId="6ce80f03-6fb3-4a4a-8845-c0f9eea14621" providerId="ADAL" clId="{D773655D-572F-4986-BB08-DF21AF4477D0}" dt="2022-07-08T08:01:26.600" v="630" actId="478"/>
          <ac:spMkLst>
            <pc:docMk/>
            <pc:sldMk cId="2882004804" sldId="12250"/>
            <ac:spMk id="6" creationId="{EEAA09B8-56E8-482F-B6C1-6929EF34763A}"/>
          </ac:spMkLst>
        </pc:spChg>
        <pc:spChg chg="mod">
          <ac:chgData name="Poh Luting" userId="6ce80f03-6fb3-4a4a-8845-c0f9eea14621" providerId="ADAL" clId="{D773655D-572F-4986-BB08-DF21AF4477D0}" dt="2022-07-07T02:32:22.507" v="445" actId="1035"/>
          <ac:spMkLst>
            <pc:docMk/>
            <pc:sldMk cId="2882004804" sldId="12250"/>
            <ac:spMk id="7" creationId="{D6433200-D211-4CAB-A915-B34D306C67CB}"/>
          </ac:spMkLst>
        </pc:spChg>
        <pc:spChg chg="mod">
          <ac:chgData name="Poh Luting" userId="6ce80f03-6fb3-4a4a-8845-c0f9eea14621" providerId="ADAL" clId="{D773655D-572F-4986-BB08-DF21AF4477D0}" dt="2022-07-07T02:35:16.636" v="529" actId="207"/>
          <ac:spMkLst>
            <pc:docMk/>
            <pc:sldMk cId="2882004804" sldId="12250"/>
            <ac:spMk id="8" creationId="{6CA3A0FD-5574-4923-817A-9217645B6862}"/>
          </ac:spMkLst>
        </pc:spChg>
        <pc:spChg chg="mod">
          <ac:chgData name="Poh Luting" userId="6ce80f03-6fb3-4a4a-8845-c0f9eea14621" providerId="ADAL" clId="{D773655D-572F-4986-BB08-DF21AF4477D0}" dt="2022-07-07T02:32:22.507" v="445" actId="1035"/>
          <ac:spMkLst>
            <pc:docMk/>
            <pc:sldMk cId="2882004804" sldId="12250"/>
            <ac:spMk id="9" creationId="{1BE3F718-6943-49F7-9C1F-879C011DAC93}"/>
          </ac:spMkLst>
        </pc:spChg>
        <pc:spChg chg="mod">
          <ac:chgData name="Poh Luting" userId="6ce80f03-6fb3-4a4a-8845-c0f9eea14621" providerId="ADAL" clId="{D773655D-572F-4986-BB08-DF21AF4477D0}" dt="2022-07-07T02:35:22.016" v="530" actId="207"/>
          <ac:spMkLst>
            <pc:docMk/>
            <pc:sldMk cId="2882004804" sldId="12250"/>
            <ac:spMk id="11" creationId="{5EBBEC3F-BE1E-4164-B84B-0F83892D1E0B}"/>
          </ac:spMkLst>
        </pc:spChg>
        <pc:spChg chg="mod">
          <ac:chgData name="Poh Luting" userId="6ce80f03-6fb3-4a4a-8845-c0f9eea14621" providerId="ADAL" clId="{D773655D-572F-4986-BB08-DF21AF4477D0}" dt="2022-07-07T02:32:22.507" v="445" actId="1035"/>
          <ac:spMkLst>
            <pc:docMk/>
            <pc:sldMk cId="2882004804" sldId="12250"/>
            <ac:spMk id="12" creationId="{A75009A5-AFB5-4F72-97E9-41EA6BEB0F08}"/>
          </ac:spMkLst>
        </pc:spChg>
        <pc:spChg chg="mod">
          <ac:chgData name="Poh Luting" userId="6ce80f03-6fb3-4a4a-8845-c0f9eea14621" providerId="ADAL" clId="{D773655D-572F-4986-BB08-DF21AF4477D0}" dt="2022-07-07T02:37:17.696" v="543" actId="1036"/>
          <ac:spMkLst>
            <pc:docMk/>
            <pc:sldMk cId="2882004804" sldId="12250"/>
            <ac:spMk id="13" creationId="{B1005A02-CFF5-4D21-8788-9756B5343C82}"/>
          </ac:spMkLst>
        </pc:spChg>
        <pc:spChg chg="mod">
          <ac:chgData name="Poh Luting" userId="6ce80f03-6fb3-4a4a-8845-c0f9eea14621" providerId="ADAL" clId="{D773655D-572F-4986-BB08-DF21AF4477D0}" dt="2022-07-07T02:37:14.111" v="538" actId="14100"/>
          <ac:spMkLst>
            <pc:docMk/>
            <pc:sldMk cId="2882004804" sldId="12250"/>
            <ac:spMk id="15" creationId="{C10BD21E-0310-4EA8-ACA0-C65E21BEDB8B}"/>
          </ac:spMkLst>
        </pc:spChg>
        <pc:spChg chg="add mod">
          <ac:chgData name="Poh Luting" userId="6ce80f03-6fb3-4a4a-8845-c0f9eea14621" providerId="ADAL" clId="{D773655D-572F-4986-BB08-DF21AF4477D0}" dt="2022-07-07T02:35:51.086" v="536" actId="1076"/>
          <ac:spMkLst>
            <pc:docMk/>
            <pc:sldMk cId="2882004804" sldId="12250"/>
            <ac:spMk id="16" creationId="{272B51F9-743F-4471-9050-918BA367A3E7}"/>
          </ac:spMkLst>
        </pc:spChg>
        <pc:spChg chg="add del mod ord">
          <ac:chgData name="Poh Luting" userId="6ce80f03-6fb3-4a4a-8845-c0f9eea14621" providerId="ADAL" clId="{D773655D-572F-4986-BB08-DF21AF4477D0}" dt="2022-07-07T02:35:24.139" v="531" actId="478"/>
          <ac:spMkLst>
            <pc:docMk/>
            <pc:sldMk cId="2882004804" sldId="12250"/>
            <ac:spMk id="17" creationId="{910D3324-0CE1-4E8A-9E41-12CD4619FD40}"/>
          </ac:spMkLst>
        </pc:spChg>
        <pc:spChg chg="add mod">
          <ac:chgData name="Poh Luting" userId="6ce80f03-6fb3-4a4a-8845-c0f9eea14621" providerId="ADAL" clId="{D773655D-572F-4986-BB08-DF21AF4477D0}" dt="2022-07-07T02:30:38.359" v="413" actId="1038"/>
          <ac:spMkLst>
            <pc:docMk/>
            <pc:sldMk cId="2882004804" sldId="12250"/>
            <ac:spMk id="18" creationId="{346B7F65-146D-474F-A849-4D73A0520DEC}"/>
          </ac:spMkLst>
        </pc:spChg>
        <pc:spChg chg="mod">
          <ac:chgData name="Poh Luting" userId="6ce80f03-6fb3-4a4a-8845-c0f9eea14621" providerId="ADAL" clId="{D773655D-572F-4986-BB08-DF21AF4477D0}" dt="2022-07-07T02:23:12.069" v="339" actId="20577"/>
          <ac:spMkLst>
            <pc:docMk/>
            <pc:sldMk cId="2882004804" sldId="12250"/>
            <ac:spMk id="20" creationId="{7A3CF051-895D-4C12-8EE5-03560323C331}"/>
          </ac:spMkLst>
        </pc:spChg>
        <pc:spChg chg="add mod">
          <ac:chgData name="Poh Luting" userId="6ce80f03-6fb3-4a4a-8845-c0f9eea14621" providerId="ADAL" clId="{D773655D-572F-4986-BB08-DF21AF4477D0}" dt="2022-07-07T02:32:22.507" v="445" actId="1035"/>
          <ac:spMkLst>
            <pc:docMk/>
            <pc:sldMk cId="2882004804" sldId="12250"/>
            <ac:spMk id="22" creationId="{F9A9ED5E-12DE-43F2-BEF6-6237A66F9B34}"/>
          </ac:spMkLst>
        </pc:spChg>
        <pc:spChg chg="add mod">
          <ac:chgData name="Poh Luting" userId="6ce80f03-6fb3-4a4a-8845-c0f9eea14621" providerId="ADAL" clId="{D773655D-572F-4986-BB08-DF21AF4477D0}" dt="2022-07-07T02:32:22.507" v="445" actId="1035"/>
          <ac:spMkLst>
            <pc:docMk/>
            <pc:sldMk cId="2882004804" sldId="12250"/>
            <ac:spMk id="23" creationId="{A89CDE0E-D3EA-4784-8F76-65F4C2BA320C}"/>
          </ac:spMkLst>
        </pc:spChg>
        <pc:picChg chg="mod">
          <ac:chgData name="Poh Luting" userId="6ce80f03-6fb3-4a4a-8845-c0f9eea14621" providerId="ADAL" clId="{D773655D-572F-4986-BB08-DF21AF4477D0}" dt="2022-07-07T02:32:13.976" v="429" actId="1076"/>
          <ac:picMkLst>
            <pc:docMk/>
            <pc:sldMk cId="2882004804" sldId="12250"/>
            <ac:picMk id="21" creationId="{90BC38A4-CC4C-477D-9C63-CF0549289873}"/>
          </ac:picMkLst>
        </pc:picChg>
      </pc:sldChg>
      <pc:sldChg chg="addSp delSp modSp new mod ord">
        <pc:chgData name="Poh Luting" userId="6ce80f03-6fb3-4a4a-8845-c0f9eea14621" providerId="ADAL" clId="{D773655D-572F-4986-BB08-DF21AF4477D0}" dt="2022-07-15T06:39:18.883" v="2195" actId="2165"/>
        <pc:sldMkLst>
          <pc:docMk/>
          <pc:sldMk cId="2494729124" sldId="12251"/>
        </pc:sldMkLst>
        <pc:spChg chg="mod">
          <ac:chgData name="Poh Luting" userId="6ce80f03-6fb3-4a4a-8845-c0f9eea14621" providerId="ADAL" clId="{D773655D-572F-4986-BB08-DF21AF4477D0}" dt="2022-07-13T06:20:48.637" v="1130" actId="115"/>
          <ac:spMkLst>
            <pc:docMk/>
            <pc:sldMk cId="2494729124" sldId="12251"/>
            <ac:spMk id="2" creationId="{F4A97E44-572B-409B-AD5A-F5D68FE3F12B}"/>
          </ac:spMkLst>
        </pc:spChg>
        <pc:spChg chg="mod">
          <ac:chgData name="Poh Luting" userId="6ce80f03-6fb3-4a4a-8845-c0f9eea14621" providerId="ADAL" clId="{D773655D-572F-4986-BB08-DF21AF4477D0}" dt="2022-07-13T06:19:03.604" v="1064" actId="20577"/>
          <ac:spMkLst>
            <pc:docMk/>
            <pc:sldMk cId="2494729124" sldId="12251"/>
            <ac:spMk id="3" creationId="{F2166082-963D-4CF8-8CF3-03266C0B892F}"/>
          </ac:spMkLst>
        </pc:spChg>
        <pc:spChg chg="del">
          <ac:chgData name="Poh Luting" userId="6ce80f03-6fb3-4a4a-8845-c0f9eea14621" providerId="ADAL" clId="{D773655D-572F-4986-BB08-DF21AF4477D0}" dt="2022-07-13T06:38:15.929" v="1610" actId="478"/>
          <ac:spMkLst>
            <pc:docMk/>
            <pc:sldMk cId="2494729124" sldId="12251"/>
            <ac:spMk id="4" creationId="{3F7F885C-99E3-40C1-A156-A865AECF7652}"/>
          </ac:spMkLst>
        </pc:spChg>
        <pc:spChg chg="add mod">
          <ac:chgData name="Poh Luting" userId="6ce80f03-6fb3-4a4a-8845-c0f9eea14621" providerId="ADAL" clId="{D773655D-572F-4986-BB08-DF21AF4477D0}" dt="2022-07-13T07:00:37.533" v="2102" actId="1036"/>
          <ac:spMkLst>
            <pc:docMk/>
            <pc:sldMk cId="2494729124" sldId="12251"/>
            <ac:spMk id="5" creationId="{989F199E-3BAC-42EC-9F87-9BA825F8F3A6}"/>
          </ac:spMkLst>
        </pc:spChg>
        <pc:spChg chg="add del mod">
          <ac:chgData name="Poh Luting" userId="6ce80f03-6fb3-4a4a-8845-c0f9eea14621" providerId="ADAL" clId="{D773655D-572F-4986-BB08-DF21AF4477D0}" dt="2022-07-13T06:36:26.368" v="1570" actId="478"/>
          <ac:spMkLst>
            <pc:docMk/>
            <pc:sldMk cId="2494729124" sldId="12251"/>
            <ac:spMk id="9" creationId="{286D3812-4A68-495A-8908-0267999C064B}"/>
          </ac:spMkLst>
        </pc:spChg>
        <pc:spChg chg="add mod">
          <ac:chgData name="Poh Luting" userId="6ce80f03-6fb3-4a4a-8845-c0f9eea14621" providerId="ADAL" clId="{D773655D-572F-4986-BB08-DF21AF4477D0}" dt="2022-07-13T06:38:21.111" v="1611"/>
          <ac:spMkLst>
            <pc:docMk/>
            <pc:sldMk cId="2494729124" sldId="12251"/>
            <ac:spMk id="10" creationId="{5D7AF6CF-E005-4D09-BF23-CE32B147DBF8}"/>
          </ac:spMkLst>
        </pc:spChg>
        <pc:graphicFrameChg chg="add del mod modGraphic">
          <ac:chgData name="Poh Luting" userId="6ce80f03-6fb3-4a4a-8845-c0f9eea14621" providerId="ADAL" clId="{D773655D-572F-4986-BB08-DF21AF4477D0}" dt="2022-07-13T06:27:27.839" v="1309" actId="478"/>
          <ac:graphicFrameMkLst>
            <pc:docMk/>
            <pc:sldMk cId="2494729124" sldId="12251"/>
            <ac:graphicFrameMk id="6" creationId="{0F126E77-50DB-41FF-BE97-BDC7D1768854}"/>
          </ac:graphicFrameMkLst>
        </pc:graphicFrameChg>
        <pc:graphicFrameChg chg="add mod modGraphic">
          <ac:chgData name="Poh Luting" userId="6ce80f03-6fb3-4a4a-8845-c0f9eea14621" providerId="ADAL" clId="{D773655D-572F-4986-BB08-DF21AF4477D0}" dt="2022-07-15T06:39:18.883" v="2195" actId="2165"/>
          <ac:graphicFrameMkLst>
            <pc:docMk/>
            <pc:sldMk cId="2494729124" sldId="12251"/>
            <ac:graphicFrameMk id="7" creationId="{A721A56D-C6FE-41F7-8EC3-DE9FC9A8467F}"/>
          </ac:graphicFrameMkLst>
        </pc:graphicFrameChg>
      </pc:sldChg>
      <pc:sldChg chg="addSp delSp modSp add mod ord">
        <pc:chgData name="Poh Luting" userId="6ce80f03-6fb3-4a4a-8845-c0f9eea14621" providerId="ADAL" clId="{D773655D-572F-4986-BB08-DF21AF4477D0}" dt="2022-07-15T07:39:16.436" v="2749" actId="113"/>
        <pc:sldMkLst>
          <pc:docMk/>
          <pc:sldMk cId="1873051138" sldId="12252"/>
        </pc:sldMkLst>
        <pc:spChg chg="add del mod">
          <ac:chgData name="Poh Luting" userId="6ce80f03-6fb3-4a4a-8845-c0f9eea14621" providerId="ADAL" clId="{D773655D-572F-4986-BB08-DF21AF4477D0}" dt="2022-07-13T06:48:33.862" v="1856" actId="478"/>
          <ac:spMkLst>
            <pc:docMk/>
            <pc:sldMk cId="1873051138" sldId="12252"/>
            <ac:spMk id="3" creationId="{35BB7C21-6DFA-42D6-A771-BF847D78D5AB}"/>
          </ac:spMkLst>
        </pc:spChg>
        <pc:spChg chg="mod">
          <ac:chgData name="Poh Luting" userId="6ce80f03-6fb3-4a4a-8845-c0f9eea14621" providerId="ADAL" clId="{D773655D-572F-4986-BB08-DF21AF4477D0}" dt="2022-07-15T07:39:16.436" v="2749" actId="113"/>
          <ac:spMkLst>
            <pc:docMk/>
            <pc:sldMk cId="1873051138" sldId="12252"/>
            <ac:spMk id="6" creationId="{76B5F277-5E5A-404B-965C-CEB62C4E1232}"/>
          </ac:spMkLst>
        </pc:spChg>
        <pc:spChg chg="add del mod">
          <ac:chgData name="Poh Luting" userId="6ce80f03-6fb3-4a4a-8845-c0f9eea14621" providerId="ADAL" clId="{D773655D-572F-4986-BB08-DF21AF4477D0}" dt="2022-07-13T06:48:27.149" v="1855"/>
          <ac:spMkLst>
            <pc:docMk/>
            <pc:sldMk cId="1873051138" sldId="12252"/>
            <ac:spMk id="7" creationId="{6C2D4E50-51D3-4ECC-8715-A45B00807459}"/>
          </ac:spMkLst>
        </pc:spChg>
        <pc:spChg chg="mod">
          <ac:chgData name="Poh Luting" userId="6ce80f03-6fb3-4a4a-8845-c0f9eea14621" providerId="ADAL" clId="{D773655D-572F-4986-BB08-DF21AF4477D0}" dt="2022-07-13T09:18:57.008" v="2156" actId="20577"/>
          <ac:spMkLst>
            <pc:docMk/>
            <pc:sldMk cId="1873051138" sldId="12252"/>
            <ac:spMk id="20" creationId="{7A3CF051-895D-4C12-8EE5-03560323C331}"/>
          </ac:spMkLst>
        </pc:spChg>
        <pc:graphicFrameChg chg="add mod modGraphic">
          <ac:chgData name="Poh Luting" userId="6ce80f03-6fb3-4a4a-8845-c0f9eea14621" providerId="ADAL" clId="{D773655D-572F-4986-BB08-DF21AF4477D0}" dt="2022-07-15T06:44:32.330" v="2200" actId="20577"/>
          <ac:graphicFrameMkLst>
            <pc:docMk/>
            <pc:sldMk cId="1873051138" sldId="12252"/>
            <ac:graphicFrameMk id="2" creationId="{B2BE1D38-22ED-4B41-B752-30A180577F32}"/>
          </ac:graphicFrameMkLst>
        </pc:graphicFrameChg>
        <pc:graphicFrameChg chg="add del mod">
          <ac:chgData name="Poh Luting" userId="6ce80f03-6fb3-4a4a-8845-c0f9eea14621" providerId="ADAL" clId="{D773655D-572F-4986-BB08-DF21AF4477D0}" dt="2022-07-13T06:48:27.149" v="1855"/>
          <ac:graphicFrameMkLst>
            <pc:docMk/>
            <pc:sldMk cId="1873051138" sldId="12252"/>
            <ac:graphicFrameMk id="4" creationId="{CF7343ED-E14E-4E7D-9B4B-112961C83A9E}"/>
          </ac:graphicFrameMkLst>
        </pc:graphicFrameChg>
        <pc:graphicFrameChg chg="del">
          <ac:chgData name="Poh Luting" userId="6ce80f03-6fb3-4a4a-8845-c0f9eea14621" providerId="ADAL" clId="{D773655D-572F-4986-BB08-DF21AF4477D0}" dt="2022-07-13T06:45:41.816" v="1814" actId="478"/>
          <ac:graphicFrameMkLst>
            <pc:docMk/>
            <pc:sldMk cId="1873051138" sldId="12252"/>
            <ac:graphicFrameMk id="5" creationId="{C692C926-17F5-4BD8-BB44-24DAC95BEBEB}"/>
          </ac:graphicFrameMkLst>
        </pc:graphicFrameChg>
      </pc:sldChg>
      <pc:sldChg chg="addSp delSp modSp new mod">
        <pc:chgData name="Poh Luting" userId="6ce80f03-6fb3-4a4a-8845-c0f9eea14621" providerId="ADAL" clId="{D773655D-572F-4986-BB08-DF21AF4477D0}" dt="2022-07-15T07:38:43.967" v="2746" actId="20577"/>
        <pc:sldMkLst>
          <pc:docMk/>
          <pc:sldMk cId="4252641059" sldId="12253"/>
        </pc:sldMkLst>
        <pc:spChg chg="mod">
          <ac:chgData name="Poh Luting" userId="6ce80f03-6fb3-4a4a-8845-c0f9eea14621" providerId="ADAL" clId="{D773655D-572F-4986-BB08-DF21AF4477D0}" dt="2022-07-15T07:30:28.194" v="2606" actId="1076"/>
          <ac:spMkLst>
            <pc:docMk/>
            <pc:sldMk cId="4252641059" sldId="12253"/>
            <ac:spMk id="2" creationId="{D18F1627-FE43-4EDA-A306-4E52ADB811DF}"/>
          </ac:spMkLst>
        </pc:spChg>
        <pc:spChg chg="del mod">
          <ac:chgData name="Poh Luting" userId="6ce80f03-6fb3-4a4a-8845-c0f9eea14621" providerId="ADAL" clId="{D773655D-572F-4986-BB08-DF21AF4477D0}" dt="2022-07-15T07:05:24.125" v="2310" actId="478"/>
          <ac:spMkLst>
            <pc:docMk/>
            <pc:sldMk cId="4252641059" sldId="12253"/>
            <ac:spMk id="3" creationId="{85687FA7-8E21-44E7-B109-D13FEC7E05A7}"/>
          </ac:spMkLst>
        </pc:spChg>
        <pc:spChg chg="add mod">
          <ac:chgData name="Poh Luting" userId="6ce80f03-6fb3-4a4a-8845-c0f9eea14621" providerId="ADAL" clId="{D773655D-572F-4986-BB08-DF21AF4477D0}" dt="2022-07-15T07:38:43.967" v="2746" actId="20577"/>
          <ac:spMkLst>
            <pc:docMk/>
            <pc:sldMk cId="4252641059" sldId="12253"/>
            <ac:spMk id="5" creationId="{632251F4-B26D-425A-B410-8DBE147BBAD4}"/>
          </ac:spMkLst>
        </pc:spChg>
        <pc:spChg chg="add del mod">
          <ac:chgData name="Poh Luting" userId="6ce80f03-6fb3-4a4a-8845-c0f9eea14621" providerId="ADAL" clId="{D773655D-572F-4986-BB08-DF21AF4477D0}" dt="2022-07-15T07:05:27.175" v="2311" actId="478"/>
          <ac:spMkLst>
            <pc:docMk/>
            <pc:sldMk cId="4252641059" sldId="12253"/>
            <ac:spMk id="7" creationId="{9BF7C176-2549-4B45-B727-83A9D02464DE}"/>
          </ac:spMkLst>
        </pc:spChg>
      </pc:sldChg>
      <pc:sldChg chg="addSp delSp modSp add mod ord">
        <pc:chgData name="Poh Luting" userId="6ce80f03-6fb3-4a4a-8845-c0f9eea14621" providerId="ADAL" clId="{D773655D-572F-4986-BB08-DF21AF4477D0}" dt="2022-07-15T07:57:28.529" v="2831" actId="20577"/>
        <pc:sldMkLst>
          <pc:docMk/>
          <pc:sldMk cId="609850567" sldId="12254"/>
        </pc:sldMkLst>
        <pc:spChg chg="add del mod">
          <ac:chgData name="Poh Luting" userId="6ce80f03-6fb3-4a4a-8845-c0f9eea14621" providerId="ADAL" clId="{D773655D-572F-4986-BB08-DF21AF4477D0}" dt="2022-07-15T07:20:22.912" v="2435" actId="478"/>
          <ac:spMkLst>
            <pc:docMk/>
            <pc:sldMk cId="609850567" sldId="12254"/>
            <ac:spMk id="3" creationId="{00DC1C70-2CDE-4120-BC90-3D44A2CEE8D8}"/>
          </ac:spMkLst>
        </pc:spChg>
        <pc:spChg chg="mod">
          <ac:chgData name="Poh Luting" userId="6ce80f03-6fb3-4a4a-8845-c0f9eea14621" providerId="ADAL" clId="{D773655D-572F-4986-BB08-DF21AF4477D0}" dt="2022-07-15T07:56:53.996" v="2818" actId="1036"/>
          <ac:spMkLst>
            <pc:docMk/>
            <pc:sldMk cId="609850567" sldId="12254"/>
            <ac:spMk id="5" creationId="{5EFBA8E3-E522-4F32-A9D2-27C2038A625D}"/>
          </ac:spMkLst>
        </pc:spChg>
        <pc:spChg chg="del">
          <ac:chgData name="Poh Luting" userId="6ce80f03-6fb3-4a4a-8845-c0f9eea14621" providerId="ADAL" clId="{D773655D-572F-4986-BB08-DF21AF4477D0}" dt="2022-07-15T07:20:42.982" v="2437" actId="478"/>
          <ac:spMkLst>
            <pc:docMk/>
            <pc:sldMk cId="609850567" sldId="12254"/>
            <ac:spMk id="9" creationId="{A0278C87-F414-4B57-A778-7C4CE89458D4}"/>
          </ac:spMkLst>
        </pc:spChg>
        <pc:spChg chg="del">
          <ac:chgData name="Poh Luting" userId="6ce80f03-6fb3-4a4a-8845-c0f9eea14621" providerId="ADAL" clId="{D773655D-572F-4986-BB08-DF21AF4477D0}" dt="2022-07-15T07:20:42.982" v="2437" actId="478"/>
          <ac:spMkLst>
            <pc:docMk/>
            <pc:sldMk cId="609850567" sldId="12254"/>
            <ac:spMk id="10" creationId="{5AEDA1AF-8AC2-4CB0-BE72-8014044F8F15}"/>
          </ac:spMkLst>
        </pc:spChg>
        <pc:spChg chg="del">
          <ac:chgData name="Poh Luting" userId="6ce80f03-6fb3-4a4a-8845-c0f9eea14621" providerId="ADAL" clId="{D773655D-572F-4986-BB08-DF21AF4477D0}" dt="2022-07-15T07:20:42.982" v="2437" actId="478"/>
          <ac:spMkLst>
            <pc:docMk/>
            <pc:sldMk cId="609850567" sldId="12254"/>
            <ac:spMk id="11" creationId="{97659DD6-92FF-4B0C-967F-3B8F24C6D4E4}"/>
          </ac:spMkLst>
        </pc:spChg>
        <pc:spChg chg="del">
          <ac:chgData name="Poh Luting" userId="6ce80f03-6fb3-4a4a-8845-c0f9eea14621" providerId="ADAL" clId="{D773655D-572F-4986-BB08-DF21AF4477D0}" dt="2022-07-15T07:20:42.982" v="2437" actId="478"/>
          <ac:spMkLst>
            <pc:docMk/>
            <pc:sldMk cId="609850567" sldId="12254"/>
            <ac:spMk id="12" creationId="{BFB4D3A8-0E71-4425-A144-3356BC4E8C06}"/>
          </ac:spMkLst>
        </pc:spChg>
        <pc:spChg chg="del">
          <ac:chgData name="Poh Luting" userId="6ce80f03-6fb3-4a4a-8845-c0f9eea14621" providerId="ADAL" clId="{D773655D-572F-4986-BB08-DF21AF4477D0}" dt="2022-07-15T07:20:42.982" v="2437" actId="478"/>
          <ac:spMkLst>
            <pc:docMk/>
            <pc:sldMk cId="609850567" sldId="12254"/>
            <ac:spMk id="13" creationId="{E806263D-252A-4B07-8280-E61EB4B1C238}"/>
          </ac:spMkLst>
        </pc:spChg>
        <pc:spChg chg="mod">
          <ac:chgData name="Poh Luting" userId="6ce80f03-6fb3-4a4a-8845-c0f9eea14621" providerId="ADAL" clId="{D773655D-572F-4986-BB08-DF21AF4477D0}" dt="2022-07-15T07:56:41.398" v="2812" actId="1036"/>
          <ac:spMkLst>
            <pc:docMk/>
            <pc:sldMk cId="609850567" sldId="12254"/>
            <ac:spMk id="14" creationId="{BD700601-2EBF-4A8B-9DAF-931D9679D0F2}"/>
          </ac:spMkLst>
        </pc:spChg>
        <pc:spChg chg="mod">
          <ac:chgData name="Poh Luting" userId="6ce80f03-6fb3-4a4a-8845-c0f9eea14621" providerId="ADAL" clId="{D773655D-572F-4986-BB08-DF21AF4477D0}" dt="2022-07-15T07:56:41.398" v="2812" actId="1036"/>
          <ac:spMkLst>
            <pc:docMk/>
            <pc:sldMk cId="609850567" sldId="12254"/>
            <ac:spMk id="16" creationId="{396BCADE-1C10-42BF-A5B9-5991CDD0E20F}"/>
          </ac:spMkLst>
        </pc:spChg>
        <pc:spChg chg="del">
          <ac:chgData name="Poh Luting" userId="6ce80f03-6fb3-4a4a-8845-c0f9eea14621" providerId="ADAL" clId="{D773655D-572F-4986-BB08-DF21AF4477D0}" dt="2022-07-15T07:20:42.982" v="2437" actId="478"/>
          <ac:spMkLst>
            <pc:docMk/>
            <pc:sldMk cId="609850567" sldId="12254"/>
            <ac:spMk id="17" creationId="{186D2CC9-753C-4A82-8F9A-769452CAC295}"/>
          </ac:spMkLst>
        </pc:spChg>
        <pc:spChg chg="del">
          <ac:chgData name="Poh Luting" userId="6ce80f03-6fb3-4a4a-8845-c0f9eea14621" providerId="ADAL" clId="{D773655D-572F-4986-BB08-DF21AF4477D0}" dt="2022-07-15T07:20:42.982" v="2437" actId="478"/>
          <ac:spMkLst>
            <pc:docMk/>
            <pc:sldMk cId="609850567" sldId="12254"/>
            <ac:spMk id="18" creationId="{D2CF782B-9329-4717-BD6C-90F1C2B53897}"/>
          </ac:spMkLst>
        </pc:spChg>
        <pc:spChg chg="del">
          <ac:chgData name="Poh Luting" userId="6ce80f03-6fb3-4a4a-8845-c0f9eea14621" providerId="ADAL" clId="{D773655D-572F-4986-BB08-DF21AF4477D0}" dt="2022-07-15T07:20:42.982" v="2437" actId="478"/>
          <ac:spMkLst>
            <pc:docMk/>
            <pc:sldMk cId="609850567" sldId="12254"/>
            <ac:spMk id="19" creationId="{17EAF3FF-E608-4D91-9BEA-4CCE44EBC0FE}"/>
          </ac:spMkLst>
        </pc:spChg>
        <pc:spChg chg="del">
          <ac:chgData name="Poh Luting" userId="6ce80f03-6fb3-4a4a-8845-c0f9eea14621" providerId="ADAL" clId="{D773655D-572F-4986-BB08-DF21AF4477D0}" dt="2022-07-15T07:20:18.260" v="2434" actId="478"/>
          <ac:spMkLst>
            <pc:docMk/>
            <pc:sldMk cId="609850567" sldId="12254"/>
            <ac:spMk id="20" creationId="{7A3CF051-895D-4C12-8EE5-03560323C331}"/>
          </ac:spMkLst>
        </pc:spChg>
        <pc:spChg chg="mod">
          <ac:chgData name="Poh Luting" userId="6ce80f03-6fb3-4a4a-8845-c0f9eea14621" providerId="ADAL" clId="{D773655D-572F-4986-BB08-DF21AF4477D0}" dt="2022-07-15T07:56:41.398" v="2812" actId="1036"/>
          <ac:spMkLst>
            <pc:docMk/>
            <pc:sldMk cId="609850567" sldId="12254"/>
            <ac:spMk id="22" creationId="{D5040371-DA4B-4F60-887D-DBC4D9BA5BB0}"/>
          </ac:spMkLst>
        </pc:spChg>
        <pc:spChg chg="mod">
          <ac:chgData name="Poh Luting" userId="6ce80f03-6fb3-4a4a-8845-c0f9eea14621" providerId="ADAL" clId="{D773655D-572F-4986-BB08-DF21AF4477D0}" dt="2022-07-15T07:57:28.529" v="2831" actId="20577"/>
          <ac:spMkLst>
            <pc:docMk/>
            <pc:sldMk cId="609850567" sldId="12254"/>
            <ac:spMk id="23" creationId="{769642B8-4083-4C73-B08B-3AEF63172A5D}"/>
          </ac:spMkLst>
        </pc:spChg>
        <pc:spChg chg="del">
          <ac:chgData name="Poh Luting" userId="6ce80f03-6fb3-4a4a-8845-c0f9eea14621" providerId="ADAL" clId="{D773655D-572F-4986-BB08-DF21AF4477D0}" dt="2022-07-15T07:21:36.015" v="2443" actId="478"/>
          <ac:spMkLst>
            <pc:docMk/>
            <pc:sldMk cId="609850567" sldId="12254"/>
            <ac:spMk id="25" creationId="{535F122E-55A5-458E-8485-5BAB81384480}"/>
          </ac:spMkLst>
        </pc:spChg>
        <pc:spChg chg="mod">
          <ac:chgData name="Poh Luting" userId="6ce80f03-6fb3-4a4a-8845-c0f9eea14621" providerId="ADAL" clId="{D773655D-572F-4986-BB08-DF21AF4477D0}" dt="2022-07-15T07:20:36.023" v="2436"/>
          <ac:spMkLst>
            <pc:docMk/>
            <pc:sldMk cId="609850567" sldId="12254"/>
            <ac:spMk id="26" creationId="{4AE35C67-D577-40E8-B96D-25383230795F}"/>
          </ac:spMkLst>
        </pc:spChg>
      </pc:sldChg>
      <pc:sldChg chg="delSp modSp add del mod">
        <pc:chgData name="Poh Luting" userId="6ce80f03-6fb3-4a4a-8845-c0f9eea14621" providerId="ADAL" clId="{D773655D-572F-4986-BB08-DF21AF4477D0}" dt="2022-07-07T02:37:22.992" v="544" actId="47"/>
        <pc:sldMkLst>
          <pc:docMk/>
          <pc:sldMk cId="2114619063" sldId="12268"/>
        </pc:sldMkLst>
        <pc:spChg chg="del">
          <ac:chgData name="Poh Luting" userId="6ce80f03-6fb3-4a4a-8845-c0f9eea14621" providerId="ADAL" clId="{D773655D-572F-4986-BB08-DF21AF4477D0}" dt="2022-07-07T02:10:27.620" v="195" actId="478"/>
          <ac:spMkLst>
            <pc:docMk/>
            <pc:sldMk cId="2114619063" sldId="12268"/>
            <ac:spMk id="4" creationId="{CEAC2E05-E24A-44D3-B1FE-F7D75A6FEA77}"/>
          </ac:spMkLst>
        </pc:spChg>
        <pc:spChg chg="del">
          <ac:chgData name="Poh Luting" userId="6ce80f03-6fb3-4a4a-8845-c0f9eea14621" providerId="ADAL" clId="{D773655D-572F-4986-BB08-DF21AF4477D0}" dt="2022-07-07T02:10:27.620" v="195" actId="478"/>
          <ac:spMkLst>
            <pc:docMk/>
            <pc:sldMk cId="2114619063" sldId="12268"/>
            <ac:spMk id="6" creationId="{EEAA09B8-56E8-482F-B6C1-6929EF34763A}"/>
          </ac:spMkLst>
        </pc:spChg>
        <pc:spChg chg="mod">
          <ac:chgData name="Poh Luting" userId="6ce80f03-6fb3-4a4a-8845-c0f9eea14621" providerId="ADAL" clId="{D773655D-572F-4986-BB08-DF21AF4477D0}" dt="2022-07-07T02:10:24.052" v="194" actId="20577"/>
          <ac:spMkLst>
            <pc:docMk/>
            <pc:sldMk cId="2114619063" sldId="12268"/>
            <ac:spMk id="20" creationId="{7A3CF051-895D-4C12-8EE5-03560323C331}"/>
          </ac:spMkLst>
        </pc:spChg>
        <pc:spChg chg="mod">
          <ac:chgData name="Poh Luting" userId="6ce80f03-6fb3-4a4a-8845-c0f9eea14621" providerId="ADAL" clId="{D773655D-572F-4986-BB08-DF21AF4477D0}" dt="2022-07-07T02:13:02.388" v="220" actId="1076"/>
          <ac:spMkLst>
            <pc:docMk/>
            <pc:sldMk cId="2114619063" sldId="12268"/>
            <ac:spMk id="25" creationId="{1AA5BFD1-8CD7-467A-BC7D-1ACA6E265536}"/>
          </ac:spMkLst>
        </pc:spChg>
        <pc:spChg chg="mod">
          <ac:chgData name="Poh Luting" userId="6ce80f03-6fb3-4a4a-8845-c0f9eea14621" providerId="ADAL" clId="{D773655D-572F-4986-BB08-DF21AF4477D0}" dt="2022-07-07T02:13:08.399" v="221" actId="14100"/>
          <ac:spMkLst>
            <pc:docMk/>
            <pc:sldMk cId="2114619063" sldId="12268"/>
            <ac:spMk id="36" creationId="{A33844BD-4EC0-4250-93D3-A043675ECD79}"/>
          </ac:spMkLst>
        </pc:spChg>
        <pc:spChg chg="del">
          <ac:chgData name="Poh Luting" userId="6ce80f03-6fb3-4a4a-8845-c0f9eea14621" providerId="ADAL" clId="{D773655D-572F-4986-BB08-DF21AF4477D0}" dt="2022-07-07T02:11:01.576" v="205" actId="478"/>
          <ac:spMkLst>
            <pc:docMk/>
            <pc:sldMk cId="2114619063" sldId="12268"/>
            <ac:spMk id="37" creationId="{60385386-80AE-4BA8-92E2-CBAFB564287E}"/>
          </ac:spMkLst>
        </pc:spChg>
        <pc:spChg chg="del">
          <ac:chgData name="Poh Luting" userId="6ce80f03-6fb3-4a4a-8845-c0f9eea14621" providerId="ADAL" clId="{D773655D-572F-4986-BB08-DF21AF4477D0}" dt="2022-07-07T02:11:01.576" v="205" actId="478"/>
          <ac:spMkLst>
            <pc:docMk/>
            <pc:sldMk cId="2114619063" sldId="12268"/>
            <ac:spMk id="38" creationId="{BF1C8AE1-2772-4D18-A57A-C2284191F63C}"/>
          </ac:spMkLst>
        </pc:spChg>
        <pc:spChg chg="mod">
          <ac:chgData name="Poh Luting" userId="6ce80f03-6fb3-4a4a-8845-c0f9eea14621" providerId="ADAL" clId="{D773655D-572F-4986-BB08-DF21AF4477D0}" dt="2022-07-07T02:12:14.328" v="219" actId="1076"/>
          <ac:spMkLst>
            <pc:docMk/>
            <pc:sldMk cId="2114619063" sldId="12268"/>
            <ac:spMk id="42" creationId="{1270E5BA-EB1A-40D8-A146-E986A0289D69}"/>
          </ac:spMkLst>
        </pc:spChg>
        <pc:spChg chg="mod">
          <ac:chgData name="Poh Luting" userId="6ce80f03-6fb3-4a4a-8845-c0f9eea14621" providerId="ADAL" clId="{D773655D-572F-4986-BB08-DF21AF4477D0}" dt="2022-07-07T02:12:05.813" v="218" actId="1076"/>
          <ac:spMkLst>
            <pc:docMk/>
            <pc:sldMk cId="2114619063" sldId="12268"/>
            <ac:spMk id="43" creationId="{5EB1050C-B5F7-4C6E-9EA5-557A13E8098D}"/>
          </ac:spMkLst>
        </pc:spChg>
        <pc:spChg chg="mod">
          <ac:chgData name="Poh Luting" userId="6ce80f03-6fb3-4a4a-8845-c0f9eea14621" providerId="ADAL" clId="{D773655D-572F-4986-BB08-DF21AF4477D0}" dt="2022-07-07T02:11:21.646" v="216" actId="20577"/>
          <ac:spMkLst>
            <pc:docMk/>
            <pc:sldMk cId="2114619063" sldId="12268"/>
            <ac:spMk id="44" creationId="{F5D1D899-DC85-4023-8633-A21DCBBEB66B}"/>
          </ac:spMkLst>
        </pc:spChg>
        <pc:picChg chg="del">
          <ac:chgData name="Poh Luting" userId="6ce80f03-6fb3-4a4a-8845-c0f9eea14621" providerId="ADAL" clId="{D773655D-572F-4986-BB08-DF21AF4477D0}" dt="2022-07-07T02:11:01.576" v="205" actId="478"/>
          <ac:picMkLst>
            <pc:docMk/>
            <pc:sldMk cId="2114619063" sldId="12268"/>
            <ac:picMk id="10" creationId="{2CE5035F-37DD-4A01-856E-640FA7BD03C4}"/>
          </ac:picMkLst>
        </pc:picChg>
      </pc:sldChg>
    </pc:docChg>
  </pc:docChgLst>
  <pc:docChgLst>
    <pc:chgData name="Wong Ying Lei" userId="3dad3791-b713-4949-b6ce-8f93cbe0de46" providerId="ADAL" clId="{DEE13032-F222-43AD-8E07-1F1FEEF2C9CA}"/>
    <pc:docChg chg="undo custSel addSld delSld modSld sldOrd addSection modSection">
      <pc:chgData name="Wong Ying Lei" userId="3dad3791-b713-4949-b6ce-8f93cbe0de46" providerId="ADAL" clId="{DEE13032-F222-43AD-8E07-1F1FEEF2C9CA}" dt="2023-06-27T05:03:02.162" v="1189" actId="6549"/>
      <pc:docMkLst>
        <pc:docMk/>
      </pc:docMkLst>
      <pc:sldChg chg="modSp mod">
        <pc:chgData name="Wong Ying Lei" userId="3dad3791-b713-4949-b6ce-8f93cbe0de46" providerId="ADAL" clId="{DEE13032-F222-43AD-8E07-1F1FEEF2C9CA}" dt="2023-06-27T02:51:34.971" v="1088" actId="20577"/>
        <pc:sldMkLst>
          <pc:docMk/>
          <pc:sldMk cId="3300210269" sldId="256"/>
        </pc:sldMkLst>
        <pc:spChg chg="mod">
          <ac:chgData name="Wong Ying Lei" userId="3dad3791-b713-4949-b6ce-8f93cbe0de46" providerId="ADAL" clId="{DEE13032-F222-43AD-8E07-1F1FEEF2C9CA}" dt="2023-06-21T03:00:55.535" v="7" actId="20577"/>
          <ac:spMkLst>
            <pc:docMk/>
            <pc:sldMk cId="3300210269" sldId="256"/>
            <ac:spMk id="14" creationId="{27180839-4CDA-F34F-BFC4-6F043D670E7B}"/>
          </ac:spMkLst>
        </pc:spChg>
        <pc:spChg chg="mod">
          <ac:chgData name="Wong Ying Lei" userId="3dad3791-b713-4949-b6ce-8f93cbe0de46" providerId="ADAL" clId="{DEE13032-F222-43AD-8E07-1F1FEEF2C9CA}" dt="2023-06-27T02:51:34.971" v="1088" actId="20577"/>
          <ac:spMkLst>
            <pc:docMk/>
            <pc:sldMk cId="3300210269" sldId="256"/>
            <ac:spMk id="20" creationId="{32306FBC-568C-462B-ACFC-27459C70B44A}"/>
          </ac:spMkLst>
        </pc:spChg>
        <pc:spChg chg="mod">
          <ac:chgData name="Wong Ying Lei" userId="3dad3791-b713-4949-b6ce-8f93cbe0de46" providerId="ADAL" clId="{DEE13032-F222-43AD-8E07-1F1FEEF2C9CA}" dt="2023-06-27T02:37:49.485" v="782" actId="6549"/>
          <ac:spMkLst>
            <pc:docMk/>
            <pc:sldMk cId="3300210269" sldId="256"/>
            <ac:spMk id="21" creationId="{1362B88A-52B0-47C2-8C60-7EDE8B95B63F}"/>
          </ac:spMkLst>
        </pc:spChg>
        <pc:spChg chg="mod">
          <ac:chgData name="Wong Ying Lei" userId="3dad3791-b713-4949-b6ce-8f93cbe0de46" providerId="ADAL" clId="{DEE13032-F222-43AD-8E07-1F1FEEF2C9CA}" dt="2023-06-21T03:00:52.387" v="5" actId="20577"/>
          <ac:spMkLst>
            <pc:docMk/>
            <pc:sldMk cId="3300210269" sldId="256"/>
            <ac:spMk id="22" creationId="{6CAE57CD-A0BA-44DC-8959-B49400FD44E9}"/>
          </ac:spMkLst>
        </pc:spChg>
        <pc:spChg chg="mod">
          <ac:chgData name="Wong Ying Lei" userId="3dad3791-b713-4949-b6ce-8f93cbe0de46" providerId="ADAL" clId="{DEE13032-F222-43AD-8E07-1F1FEEF2C9CA}" dt="2023-06-27T02:37:44.194" v="779" actId="6549"/>
          <ac:spMkLst>
            <pc:docMk/>
            <pc:sldMk cId="3300210269" sldId="256"/>
            <ac:spMk id="23" creationId="{4BF7C621-85E7-4E2C-9EA7-46A2312D51C4}"/>
          </ac:spMkLst>
        </pc:spChg>
      </pc:sldChg>
      <pc:sldChg chg="modSp mod">
        <pc:chgData name="Wong Ying Lei" userId="3dad3791-b713-4949-b6ce-8f93cbe0de46" providerId="ADAL" clId="{DEE13032-F222-43AD-8E07-1F1FEEF2C9CA}" dt="2023-06-27T02:42:33.027" v="983" actId="20577"/>
        <pc:sldMkLst>
          <pc:docMk/>
          <pc:sldMk cId="2997387746" sldId="258"/>
        </pc:sldMkLst>
        <pc:graphicFrameChg chg="modGraphic">
          <ac:chgData name="Wong Ying Lei" userId="3dad3791-b713-4949-b6ce-8f93cbe0de46" providerId="ADAL" clId="{DEE13032-F222-43AD-8E07-1F1FEEF2C9CA}" dt="2023-06-27T02:42:33.027" v="983" actId="20577"/>
          <ac:graphicFrameMkLst>
            <pc:docMk/>
            <pc:sldMk cId="2997387746" sldId="258"/>
            <ac:graphicFrameMk id="5" creationId="{C692C926-17F5-4BD8-BB44-24DAC95BEBEB}"/>
          </ac:graphicFrameMkLst>
        </pc:graphicFrameChg>
      </pc:sldChg>
      <pc:sldChg chg="addSp delSp modSp mod">
        <pc:chgData name="Wong Ying Lei" userId="3dad3791-b713-4949-b6ce-8f93cbe0de46" providerId="ADAL" clId="{DEE13032-F222-43AD-8E07-1F1FEEF2C9CA}" dt="2023-06-22T02:02:01.232" v="679" actId="14100"/>
        <pc:sldMkLst>
          <pc:docMk/>
          <pc:sldMk cId="2250416591" sldId="260"/>
        </pc:sldMkLst>
        <pc:spChg chg="add del mod">
          <ac:chgData name="Wong Ying Lei" userId="3dad3791-b713-4949-b6ce-8f93cbe0de46" providerId="ADAL" clId="{DEE13032-F222-43AD-8E07-1F1FEEF2C9CA}" dt="2023-06-22T01:57:54.036" v="528" actId="478"/>
          <ac:spMkLst>
            <pc:docMk/>
            <pc:sldMk cId="2250416591" sldId="260"/>
            <ac:spMk id="2" creationId="{AFDA36C8-9B95-FD77-1214-33DF4B9E4AA0}"/>
          </ac:spMkLst>
        </pc:spChg>
        <pc:spChg chg="add del mod">
          <ac:chgData name="Wong Ying Lei" userId="3dad3791-b713-4949-b6ce-8f93cbe0de46" providerId="ADAL" clId="{DEE13032-F222-43AD-8E07-1F1FEEF2C9CA}" dt="2023-06-22T01:57:54.036" v="528" actId="478"/>
          <ac:spMkLst>
            <pc:docMk/>
            <pc:sldMk cId="2250416591" sldId="260"/>
            <ac:spMk id="3" creationId="{CFAE21E9-891B-333E-5B06-55A47A32DF89}"/>
          </ac:spMkLst>
        </pc:spChg>
        <pc:spChg chg="add del mod">
          <ac:chgData name="Wong Ying Lei" userId="3dad3791-b713-4949-b6ce-8f93cbe0de46" providerId="ADAL" clId="{DEE13032-F222-43AD-8E07-1F1FEEF2C9CA}" dt="2023-06-22T01:57:54.036" v="528" actId="478"/>
          <ac:spMkLst>
            <pc:docMk/>
            <pc:sldMk cId="2250416591" sldId="260"/>
            <ac:spMk id="4" creationId="{36AFFFDD-9678-D366-BC5C-A8F5B8947A62}"/>
          </ac:spMkLst>
        </pc:spChg>
        <pc:spChg chg="add del mod">
          <ac:chgData name="Wong Ying Lei" userId="3dad3791-b713-4949-b6ce-8f93cbe0de46" providerId="ADAL" clId="{DEE13032-F222-43AD-8E07-1F1FEEF2C9CA}" dt="2023-06-22T01:57:54.036" v="528" actId="478"/>
          <ac:spMkLst>
            <pc:docMk/>
            <pc:sldMk cId="2250416591" sldId="260"/>
            <ac:spMk id="5" creationId="{DD3E4D25-65CF-3A6D-465E-80C88410323E}"/>
          </ac:spMkLst>
        </pc:spChg>
        <pc:spChg chg="add del mod">
          <ac:chgData name="Wong Ying Lei" userId="3dad3791-b713-4949-b6ce-8f93cbe0de46" providerId="ADAL" clId="{DEE13032-F222-43AD-8E07-1F1FEEF2C9CA}" dt="2023-06-22T01:57:54.036" v="528" actId="478"/>
          <ac:spMkLst>
            <pc:docMk/>
            <pc:sldMk cId="2250416591" sldId="260"/>
            <ac:spMk id="6" creationId="{19AF0814-87D8-502F-3DAD-693569667A69}"/>
          </ac:spMkLst>
        </pc:spChg>
        <pc:spChg chg="add del mod">
          <ac:chgData name="Wong Ying Lei" userId="3dad3791-b713-4949-b6ce-8f93cbe0de46" providerId="ADAL" clId="{DEE13032-F222-43AD-8E07-1F1FEEF2C9CA}" dt="2023-06-22T01:57:42.855" v="526" actId="478"/>
          <ac:spMkLst>
            <pc:docMk/>
            <pc:sldMk cId="2250416591" sldId="260"/>
            <ac:spMk id="9" creationId="{108FFA23-BC43-8E9E-8350-F1FC8AD6552A}"/>
          </ac:spMkLst>
        </pc:spChg>
        <pc:spChg chg="add del mod">
          <ac:chgData name="Wong Ying Lei" userId="3dad3791-b713-4949-b6ce-8f93cbe0de46" providerId="ADAL" clId="{DEE13032-F222-43AD-8E07-1F1FEEF2C9CA}" dt="2023-06-22T01:57:42.855" v="526" actId="478"/>
          <ac:spMkLst>
            <pc:docMk/>
            <pc:sldMk cId="2250416591" sldId="260"/>
            <ac:spMk id="11" creationId="{62DB0D00-4E92-1E0D-1843-94E2C5F7049E}"/>
          </ac:spMkLst>
        </pc:spChg>
        <pc:spChg chg="add del mod">
          <ac:chgData name="Wong Ying Lei" userId="3dad3791-b713-4949-b6ce-8f93cbe0de46" providerId="ADAL" clId="{DEE13032-F222-43AD-8E07-1F1FEEF2C9CA}" dt="2023-06-22T01:57:42.855" v="526" actId="478"/>
          <ac:spMkLst>
            <pc:docMk/>
            <pc:sldMk cId="2250416591" sldId="260"/>
            <ac:spMk id="13" creationId="{59D3A366-BBB7-04B5-707A-E61C54E332D6}"/>
          </ac:spMkLst>
        </pc:spChg>
        <pc:spChg chg="mod">
          <ac:chgData name="Wong Ying Lei" userId="3dad3791-b713-4949-b6ce-8f93cbe0de46" providerId="ADAL" clId="{DEE13032-F222-43AD-8E07-1F1FEEF2C9CA}" dt="2023-06-22T01:57:29.423" v="523" actId="1076"/>
          <ac:spMkLst>
            <pc:docMk/>
            <pc:sldMk cId="2250416591" sldId="260"/>
            <ac:spMk id="14" creationId="{00E4DF3A-D607-44D4-88FA-9BD7CFF4E0DB}"/>
          </ac:spMkLst>
        </pc:spChg>
        <pc:spChg chg="del">
          <ac:chgData name="Wong Ying Lei" userId="3dad3791-b713-4949-b6ce-8f93cbe0de46" providerId="ADAL" clId="{DEE13032-F222-43AD-8E07-1F1FEEF2C9CA}" dt="2023-06-22T01:57:26.023" v="521" actId="478"/>
          <ac:spMkLst>
            <pc:docMk/>
            <pc:sldMk cId="2250416591" sldId="260"/>
            <ac:spMk id="15" creationId="{26F3AC97-B70A-4E9F-A409-3F939A7F59C4}"/>
          </ac:spMkLst>
        </pc:spChg>
        <pc:spChg chg="del mod">
          <ac:chgData name="Wong Ying Lei" userId="3dad3791-b713-4949-b6ce-8f93cbe0de46" providerId="ADAL" clId="{DEE13032-F222-43AD-8E07-1F1FEEF2C9CA}" dt="2023-06-22T01:57:54.036" v="528" actId="478"/>
          <ac:spMkLst>
            <pc:docMk/>
            <pc:sldMk cId="2250416591" sldId="260"/>
            <ac:spMk id="16" creationId="{A10984DB-6EE7-4D9C-BF01-48EC4E1BC4FB}"/>
          </ac:spMkLst>
        </pc:spChg>
        <pc:spChg chg="del">
          <ac:chgData name="Wong Ying Lei" userId="3dad3791-b713-4949-b6ce-8f93cbe0de46" providerId="ADAL" clId="{DEE13032-F222-43AD-8E07-1F1FEEF2C9CA}" dt="2023-06-22T01:57:46.652" v="527" actId="478"/>
          <ac:spMkLst>
            <pc:docMk/>
            <pc:sldMk cId="2250416591" sldId="260"/>
            <ac:spMk id="17" creationId="{D06D64DC-6E58-4279-8931-EA6D7BE5FABB}"/>
          </ac:spMkLst>
        </pc:spChg>
        <pc:spChg chg="del">
          <ac:chgData name="Wong Ying Lei" userId="3dad3791-b713-4949-b6ce-8f93cbe0de46" providerId="ADAL" clId="{DEE13032-F222-43AD-8E07-1F1FEEF2C9CA}" dt="2023-06-22T01:57:46.652" v="527" actId="478"/>
          <ac:spMkLst>
            <pc:docMk/>
            <pc:sldMk cId="2250416591" sldId="260"/>
            <ac:spMk id="18" creationId="{0DB02902-FB21-42D5-87B0-DA0157078F97}"/>
          </ac:spMkLst>
        </pc:spChg>
        <pc:spChg chg="del">
          <ac:chgData name="Wong Ying Lei" userId="3dad3791-b713-4949-b6ce-8f93cbe0de46" providerId="ADAL" clId="{DEE13032-F222-43AD-8E07-1F1FEEF2C9CA}" dt="2023-06-22T01:57:46.652" v="527" actId="478"/>
          <ac:spMkLst>
            <pc:docMk/>
            <pc:sldMk cId="2250416591" sldId="260"/>
            <ac:spMk id="20" creationId="{2BF33A58-B9E2-4E45-B093-AF68FEF49CCC}"/>
          </ac:spMkLst>
        </pc:spChg>
        <pc:spChg chg="add del mod">
          <ac:chgData name="Wong Ying Lei" userId="3dad3791-b713-4949-b6ce-8f93cbe0de46" providerId="ADAL" clId="{DEE13032-F222-43AD-8E07-1F1FEEF2C9CA}" dt="2023-06-22T01:57:42.855" v="526" actId="478"/>
          <ac:spMkLst>
            <pc:docMk/>
            <pc:sldMk cId="2250416591" sldId="260"/>
            <ac:spMk id="21" creationId="{B0FAF5C2-7C85-4587-4227-DD244E68DB40}"/>
          </ac:spMkLst>
        </pc:spChg>
        <pc:spChg chg="add del mod">
          <ac:chgData name="Wong Ying Lei" userId="3dad3791-b713-4949-b6ce-8f93cbe0de46" providerId="ADAL" clId="{DEE13032-F222-43AD-8E07-1F1FEEF2C9CA}" dt="2023-06-22T01:57:42.855" v="526" actId="478"/>
          <ac:spMkLst>
            <pc:docMk/>
            <pc:sldMk cId="2250416591" sldId="260"/>
            <ac:spMk id="23" creationId="{798FCC5A-BEDE-5BF5-83ED-1CBC1BEAB4AA}"/>
          </ac:spMkLst>
        </pc:spChg>
        <pc:spChg chg="add del mod">
          <ac:chgData name="Wong Ying Lei" userId="3dad3791-b713-4949-b6ce-8f93cbe0de46" providerId="ADAL" clId="{DEE13032-F222-43AD-8E07-1F1FEEF2C9CA}" dt="2023-06-22T01:57:42.855" v="526" actId="478"/>
          <ac:spMkLst>
            <pc:docMk/>
            <pc:sldMk cId="2250416591" sldId="260"/>
            <ac:spMk id="25" creationId="{1CF031D8-EAA4-AC3B-E209-04A844FD4526}"/>
          </ac:spMkLst>
        </pc:spChg>
        <pc:spChg chg="add del mod">
          <ac:chgData name="Wong Ying Lei" userId="3dad3791-b713-4949-b6ce-8f93cbe0de46" providerId="ADAL" clId="{DEE13032-F222-43AD-8E07-1F1FEEF2C9CA}" dt="2023-06-22T01:57:42.855" v="526" actId="478"/>
          <ac:spMkLst>
            <pc:docMk/>
            <pc:sldMk cId="2250416591" sldId="260"/>
            <ac:spMk id="27" creationId="{26A4396C-F4AF-6074-7FDA-F63D007D2F03}"/>
          </ac:spMkLst>
        </pc:spChg>
        <pc:spChg chg="add del mod">
          <ac:chgData name="Wong Ying Lei" userId="3dad3791-b713-4949-b6ce-8f93cbe0de46" providerId="ADAL" clId="{DEE13032-F222-43AD-8E07-1F1FEEF2C9CA}" dt="2023-06-22T01:57:42.855" v="526" actId="478"/>
          <ac:spMkLst>
            <pc:docMk/>
            <pc:sldMk cId="2250416591" sldId="260"/>
            <ac:spMk id="29" creationId="{2FFDDA1D-178D-871A-BFFB-93EA5752FFF5}"/>
          </ac:spMkLst>
        </pc:spChg>
        <pc:spChg chg="del">
          <ac:chgData name="Wong Ying Lei" userId="3dad3791-b713-4949-b6ce-8f93cbe0de46" providerId="ADAL" clId="{DEE13032-F222-43AD-8E07-1F1FEEF2C9CA}" dt="2023-06-22T01:57:26.023" v="521" actId="478"/>
          <ac:spMkLst>
            <pc:docMk/>
            <pc:sldMk cId="2250416591" sldId="260"/>
            <ac:spMk id="30" creationId="{33302DAB-F4E8-417C-BE14-DDF884148196}"/>
          </ac:spMkLst>
        </pc:spChg>
        <pc:spChg chg="del">
          <ac:chgData name="Wong Ying Lei" userId="3dad3791-b713-4949-b6ce-8f93cbe0de46" providerId="ADAL" clId="{DEE13032-F222-43AD-8E07-1F1FEEF2C9CA}" dt="2023-06-22T01:57:26.023" v="521" actId="478"/>
          <ac:spMkLst>
            <pc:docMk/>
            <pc:sldMk cId="2250416591" sldId="260"/>
            <ac:spMk id="31" creationId="{A1584660-6E94-492C-BA95-736FECFBC6ED}"/>
          </ac:spMkLst>
        </pc:spChg>
        <pc:spChg chg="del">
          <ac:chgData name="Wong Ying Lei" userId="3dad3791-b713-4949-b6ce-8f93cbe0de46" providerId="ADAL" clId="{DEE13032-F222-43AD-8E07-1F1FEEF2C9CA}" dt="2023-06-22T01:57:26.023" v="521" actId="478"/>
          <ac:spMkLst>
            <pc:docMk/>
            <pc:sldMk cId="2250416591" sldId="260"/>
            <ac:spMk id="32" creationId="{2A60F55F-6BB9-42EB-83D1-D9776BD5D0F3}"/>
          </ac:spMkLst>
        </pc:spChg>
        <pc:spChg chg="del">
          <ac:chgData name="Wong Ying Lei" userId="3dad3791-b713-4949-b6ce-8f93cbe0de46" providerId="ADAL" clId="{DEE13032-F222-43AD-8E07-1F1FEEF2C9CA}" dt="2023-06-22T01:57:26.023" v="521" actId="478"/>
          <ac:spMkLst>
            <pc:docMk/>
            <pc:sldMk cId="2250416591" sldId="260"/>
            <ac:spMk id="33" creationId="{3B5382F3-E5D3-42EE-8982-62956F58B8EF}"/>
          </ac:spMkLst>
        </pc:spChg>
        <pc:spChg chg="del">
          <ac:chgData name="Wong Ying Lei" userId="3dad3791-b713-4949-b6ce-8f93cbe0de46" providerId="ADAL" clId="{DEE13032-F222-43AD-8E07-1F1FEEF2C9CA}" dt="2023-06-22T01:57:26.023" v="521" actId="478"/>
          <ac:spMkLst>
            <pc:docMk/>
            <pc:sldMk cId="2250416591" sldId="260"/>
            <ac:spMk id="36" creationId="{80F58330-848A-4661-9199-090EC4479BEB}"/>
          </ac:spMkLst>
        </pc:spChg>
        <pc:spChg chg="del mod">
          <ac:chgData name="Wong Ying Lei" userId="3dad3791-b713-4949-b6ce-8f93cbe0de46" providerId="ADAL" clId="{DEE13032-F222-43AD-8E07-1F1FEEF2C9CA}" dt="2023-06-22T01:57:26.023" v="521" actId="478"/>
          <ac:spMkLst>
            <pc:docMk/>
            <pc:sldMk cId="2250416591" sldId="260"/>
            <ac:spMk id="37" creationId="{F8FDAFBC-A648-482F-A0D1-782B854FAF97}"/>
          </ac:spMkLst>
        </pc:spChg>
        <pc:spChg chg="del">
          <ac:chgData name="Wong Ying Lei" userId="3dad3791-b713-4949-b6ce-8f93cbe0de46" providerId="ADAL" clId="{DEE13032-F222-43AD-8E07-1F1FEEF2C9CA}" dt="2023-06-22T01:57:26.023" v="521" actId="478"/>
          <ac:spMkLst>
            <pc:docMk/>
            <pc:sldMk cId="2250416591" sldId="260"/>
            <ac:spMk id="38" creationId="{FF671640-CDB2-4CDD-900E-608162CA07EF}"/>
          </ac:spMkLst>
        </pc:spChg>
        <pc:spChg chg="del">
          <ac:chgData name="Wong Ying Lei" userId="3dad3791-b713-4949-b6ce-8f93cbe0de46" providerId="ADAL" clId="{DEE13032-F222-43AD-8E07-1F1FEEF2C9CA}" dt="2023-06-22T01:57:26.023" v="521" actId="478"/>
          <ac:spMkLst>
            <pc:docMk/>
            <pc:sldMk cId="2250416591" sldId="260"/>
            <ac:spMk id="39" creationId="{58102CBC-FEC4-4FBE-AFEB-5BB30D83D1AE}"/>
          </ac:spMkLst>
        </pc:spChg>
        <pc:spChg chg="del">
          <ac:chgData name="Wong Ying Lei" userId="3dad3791-b713-4949-b6ce-8f93cbe0de46" providerId="ADAL" clId="{DEE13032-F222-43AD-8E07-1F1FEEF2C9CA}" dt="2023-06-22T01:57:26.023" v="521" actId="478"/>
          <ac:spMkLst>
            <pc:docMk/>
            <pc:sldMk cId="2250416591" sldId="260"/>
            <ac:spMk id="40" creationId="{096807BA-6CAD-41EB-8126-9E5E1017419B}"/>
          </ac:spMkLst>
        </pc:spChg>
        <pc:spChg chg="add del mod">
          <ac:chgData name="Wong Ying Lei" userId="3dad3791-b713-4949-b6ce-8f93cbe0de46" providerId="ADAL" clId="{DEE13032-F222-43AD-8E07-1F1FEEF2C9CA}" dt="2023-06-22T01:57:42.855" v="526" actId="478"/>
          <ac:spMkLst>
            <pc:docMk/>
            <pc:sldMk cId="2250416591" sldId="260"/>
            <ac:spMk id="41" creationId="{6890C784-5F55-1CD3-E19A-DFA0A2E39BD7}"/>
          </ac:spMkLst>
        </pc:spChg>
        <pc:spChg chg="add del mod">
          <ac:chgData name="Wong Ying Lei" userId="3dad3791-b713-4949-b6ce-8f93cbe0de46" providerId="ADAL" clId="{DEE13032-F222-43AD-8E07-1F1FEEF2C9CA}" dt="2023-06-22T01:57:42.855" v="526" actId="478"/>
          <ac:spMkLst>
            <pc:docMk/>
            <pc:sldMk cId="2250416591" sldId="260"/>
            <ac:spMk id="43" creationId="{4BC05961-A84B-EEA6-872A-F26DBF5D2A7F}"/>
          </ac:spMkLst>
        </pc:spChg>
        <pc:graphicFrameChg chg="add mod modGraphic">
          <ac:chgData name="Wong Ying Lei" userId="3dad3791-b713-4949-b6ce-8f93cbe0de46" providerId="ADAL" clId="{DEE13032-F222-43AD-8E07-1F1FEEF2C9CA}" dt="2023-06-22T02:02:01.232" v="679" actId="14100"/>
          <ac:graphicFrameMkLst>
            <pc:docMk/>
            <pc:sldMk cId="2250416591" sldId="260"/>
            <ac:graphicFrameMk id="7" creationId="{1660B6E4-ABC9-1A5B-FEB2-814B3A5625DD}"/>
          </ac:graphicFrameMkLst>
        </pc:graphicFrameChg>
      </pc:sldChg>
      <pc:sldChg chg="delSp modSp add del mod">
        <pc:chgData name="Wong Ying Lei" userId="3dad3791-b713-4949-b6ce-8f93cbe0de46" providerId="ADAL" clId="{DEE13032-F222-43AD-8E07-1F1FEEF2C9CA}" dt="2023-06-27T02:55:40.069" v="1100" actId="20577"/>
        <pc:sldMkLst>
          <pc:docMk/>
          <pc:sldMk cId="2819771440" sldId="263"/>
        </pc:sldMkLst>
        <pc:spChg chg="del">
          <ac:chgData name="Wong Ying Lei" userId="3dad3791-b713-4949-b6ce-8f93cbe0de46" providerId="ADAL" clId="{DEE13032-F222-43AD-8E07-1F1FEEF2C9CA}" dt="2023-06-27T02:37:28.997" v="770" actId="478"/>
          <ac:spMkLst>
            <pc:docMk/>
            <pc:sldMk cId="2819771440" sldId="263"/>
            <ac:spMk id="2" creationId="{D9F15ABD-4DDF-ED88-3FA6-CAD50530E194}"/>
          </ac:spMkLst>
        </pc:spChg>
        <pc:spChg chg="del">
          <ac:chgData name="Wong Ying Lei" userId="3dad3791-b713-4949-b6ce-8f93cbe0de46" providerId="ADAL" clId="{DEE13032-F222-43AD-8E07-1F1FEEF2C9CA}" dt="2023-06-27T02:37:28.163" v="769" actId="478"/>
          <ac:spMkLst>
            <pc:docMk/>
            <pc:sldMk cId="2819771440" sldId="263"/>
            <ac:spMk id="3" creationId="{E0854A51-8C50-3EDA-C071-B066197863FA}"/>
          </ac:spMkLst>
        </pc:spChg>
        <pc:spChg chg="mod">
          <ac:chgData name="Wong Ying Lei" userId="3dad3791-b713-4949-b6ce-8f93cbe0de46" providerId="ADAL" clId="{DEE13032-F222-43AD-8E07-1F1FEEF2C9CA}" dt="2023-06-27T02:55:40.069" v="1100" actId="20577"/>
          <ac:spMkLst>
            <pc:docMk/>
            <pc:sldMk cId="2819771440" sldId="263"/>
            <ac:spMk id="21" creationId="{36A3FE24-CBB8-4D1A-B1D6-F1FED2210148}"/>
          </ac:spMkLst>
        </pc:spChg>
      </pc:sldChg>
      <pc:sldChg chg="delSp modSp add del mod">
        <pc:chgData name="Wong Ying Lei" userId="3dad3791-b713-4949-b6ce-8f93cbe0de46" providerId="ADAL" clId="{DEE13032-F222-43AD-8E07-1F1FEEF2C9CA}" dt="2023-06-27T02:55:50.707" v="1114"/>
        <pc:sldMkLst>
          <pc:docMk/>
          <pc:sldMk cId="3359744918" sldId="267"/>
        </pc:sldMkLst>
        <pc:spChg chg="del">
          <ac:chgData name="Wong Ying Lei" userId="3dad3791-b713-4949-b6ce-8f93cbe0de46" providerId="ADAL" clId="{DEE13032-F222-43AD-8E07-1F1FEEF2C9CA}" dt="2023-06-27T02:37:37.868" v="774" actId="478"/>
          <ac:spMkLst>
            <pc:docMk/>
            <pc:sldMk cId="3359744918" sldId="267"/>
            <ac:spMk id="5" creationId="{C464E3B0-D218-B710-5B64-7000707BAEAA}"/>
          </ac:spMkLst>
        </pc:spChg>
        <pc:spChg chg="del">
          <ac:chgData name="Wong Ying Lei" userId="3dad3791-b713-4949-b6ce-8f93cbe0de46" providerId="ADAL" clId="{DEE13032-F222-43AD-8E07-1F1FEEF2C9CA}" dt="2023-06-27T02:37:37.336" v="773" actId="478"/>
          <ac:spMkLst>
            <pc:docMk/>
            <pc:sldMk cId="3359744918" sldId="267"/>
            <ac:spMk id="7" creationId="{A5742AFF-B0BA-99B2-1E50-4C580E07BEEB}"/>
          </ac:spMkLst>
        </pc:spChg>
        <pc:spChg chg="mod">
          <ac:chgData name="Wong Ying Lei" userId="3dad3791-b713-4949-b6ce-8f93cbe0de46" providerId="ADAL" clId="{DEE13032-F222-43AD-8E07-1F1FEEF2C9CA}" dt="2023-06-27T02:55:50.707" v="1114"/>
          <ac:spMkLst>
            <pc:docMk/>
            <pc:sldMk cId="3359744918" sldId="267"/>
            <ac:spMk id="21" creationId="{36A3FE24-CBB8-4D1A-B1D6-F1FED2210148}"/>
          </ac:spMkLst>
        </pc:spChg>
      </pc:sldChg>
      <pc:sldChg chg="delSp modSp add del mod">
        <pc:chgData name="Wong Ying Lei" userId="3dad3791-b713-4949-b6ce-8f93cbe0de46" providerId="ADAL" clId="{DEE13032-F222-43AD-8E07-1F1FEEF2C9CA}" dt="2023-06-27T02:55:46.468" v="1107"/>
        <pc:sldMkLst>
          <pc:docMk/>
          <pc:sldMk cId="763212300" sldId="268"/>
        </pc:sldMkLst>
        <pc:spChg chg="del">
          <ac:chgData name="Wong Ying Lei" userId="3dad3791-b713-4949-b6ce-8f93cbe0de46" providerId="ADAL" clId="{DEE13032-F222-43AD-8E07-1F1FEEF2C9CA}" dt="2023-06-27T02:37:35.579" v="772" actId="478"/>
          <ac:spMkLst>
            <pc:docMk/>
            <pc:sldMk cId="763212300" sldId="268"/>
            <ac:spMk id="2" creationId="{2FBB5CF0-CA34-FBF4-BE5B-EB99E1EF4551}"/>
          </ac:spMkLst>
        </pc:spChg>
        <pc:spChg chg="del">
          <ac:chgData name="Wong Ying Lei" userId="3dad3791-b713-4949-b6ce-8f93cbe0de46" providerId="ADAL" clId="{DEE13032-F222-43AD-8E07-1F1FEEF2C9CA}" dt="2023-06-27T02:37:34.662" v="771" actId="478"/>
          <ac:spMkLst>
            <pc:docMk/>
            <pc:sldMk cId="763212300" sldId="268"/>
            <ac:spMk id="3" creationId="{3260F891-C01B-158F-50B1-C4EF54864C30}"/>
          </ac:spMkLst>
        </pc:spChg>
        <pc:spChg chg="mod">
          <ac:chgData name="Wong Ying Lei" userId="3dad3791-b713-4949-b6ce-8f93cbe0de46" providerId="ADAL" clId="{DEE13032-F222-43AD-8E07-1F1FEEF2C9CA}" dt="2023-06-27T02:55:46.468" v="1107"/>
          <ac:spMkLst>
            <pc:docMk/>
            <pc:sldMk cId="763212300" sldId="268"/>
            <ac:spMk id="21" creationId="{36A3FE24-CBB8-4D1A-B1D6-F1FED2210148}"/>
          </ac:spMkLst>
        </pc:spChg>
      </pc:sldChg>
      <pc:sldChg chg="delSp modSp add del mod">
        <pc:chgData name="Wong Ying Lei" userId="3dad3791-b713-4949-b6ce-8f93cbe0de46" providerId="ADAL" clId="{DEE13032-F222-43AD-8E07-1F1FEEF2C9CA}" dt="2023-06-27T02:55:55.563" v="1121"/>
        <pc:sldMkLst>
          <pc:docMk/>
          <pc:sldMk cId="790292081" sldId="269"/>
        </pc:sldMkLst>
        <pc:spChg chg="del">
          <ac:chgData name="Wong Ying Lei" userId="3dad3791-b713-4949-b6ce-8f93cbe0de46" providerId="ADAL" clId="{DEE13032-F222-43AD-8E07-1F1FEEF2C9CA}" dt="2023-06-27T02:37:40.841" v="777" actId="478"/>
          <ac:spMkLst>
            <pc:docMk/>
            <pc:sldMk cId="790292081" sldId="269"/>
            <ac:spMk id="2" creationId="{858A6E5B-F524-52E3-C014-D3D05E0051B6}"/>
          </ac:spMkLst>
        </pc:spChg>
        <pc:spChg chg="del mod">
          <ac:chgData name="Wong Ying Lei" userId="3dad3791-b713-4949-b6ce-8f93cbe0de46" providerId="ADAL" clId="{DEE13032-F222-43AD-8E07-1F1FEEF2C9CA}" dt="2023-06-27T02:37:40.324" v="776" actId="478"/>
          <ac:spMkLst>
            <pc:docMk/>
            <pc:sldMk cId="790292081" sldId="269"/>
            <ac:spMk id="3" creationId="{A8691641-4CB0-DEFA-46C7-06313FDBEC9C}"/>
          </ac:spMkLst>
        </pc:spChg>
        <pc:spChg chg="mod">
          <ac:chgData name="Wong Ying Lei" userId="3dad3791-b713-4949-b6ce-8f93cbe0de46" providerId="ADAL" clId="{DEE13032-F222-43AD-8E07-1F1FEEF2C9CA}" dt="2023-06-27T02:55:55.563" v="1121"/>
          <ac:spMkLst>
            <pc:docMk/>
            <pc:sldMk cId="790292081" sldId="269"/>
            <ac:spMk id="21" creationId="{36A3FE24-CBB8-4D1A-B1D6-F1FED2210148}"/>
          </ac:spMkLst>
        </pc:spChg>
      </pc:sldChg>
      <pc:sldChg chg="del">
        <pc:chgData name="Wong Ying Lei" userId="3dad3791-b713-4949-b6ce-8f93cbe0de46" providerId="ADAL" clId="{DEE13032-F222-43AD-8E07-1F1FEEF2C9CA}" dt="2023-06-22T01:50:41.372" v="12" actId="47"/>
        <pc:sldMkLst>
          <pc:docMk/>
          <pc:sldMk cId="1842168808" sldId="271"/>
        </pc:sldMkLst>
      </pc:sldChg>
      <pc:sldChg chg="del">
        <pc:chgData name="Wong Ying Lei" userId="3dad3791-b713-4949-b6ce-8f93cbe0de46" providerId="ADAL" clId="{DEE13032-F222-43AD-8E07-1F1FEEF2C9CA}" dt="2023-06-22T01:51:17.681" v="14" actId="47"/>
        <pc:sldMkLst>
          <pc:docMk/>
          <pc:sldMk cId="344474786" sldId="274"/>
        </pc:sldMkLst>
      </pc:sldChg>
      <pc:sldChg chg="del">
        <pc:chgData name="Wong Ying Lei" userId="3dad3791-b713-4949-b6ce-8f93cbe0de46" providerId="ADAL" clId="{DEE13032-F222-43AD-8E07-1F1FEEF2C9CA}" dt="2023-06-22T01:50:41.372" v="12" actId="47"/>
        <pc:sldMkLst>
          <pc:docMk/>
          <pc:sldMk cId="2253236640" sldId="276"/>
        </pc:sldMkLst>
      </pc:sldChg>
      <pc:sldChg chg="del">
        <pc:chgData name="Wong Ying Lei" userId="3dad3791-b713-4949-b6ce-8f93cbe0de46" providerId="ADAL" clId="{DEE13032-F222-43AD-8E07-1F1FEEF2C9CA}" dt="2023-06-22T01:51:17.681" v="14" actId="47"/>
        <pc:sldMkLst>
          <pc:docMk/>
          <pc:sldMk cId="1641869676" sldId="279"/>
        </pc:sldMkLst>
      </pc:sldChg>
      <pc:sldChg chg="modSp add mod">
        <pc:chgData name="Wong Ying Lei" userId="3dad3791-b713-4949-b6ce-8f93cbe0de46" providerId="ADAL" clId="{DEE13032-F222-43AD-8E07-1F1FEEF2C9CA}" dt="2023-06-27T05:03:02.162" v="1189" actId="6549"/>
        <pc:sldMkLst>
          <pc:docMk/>
          <pc:sldMk cId="3806421058" sldId="279"/>
        </pc:sldMkLst>
        <pc:spChg chg="mod">
          <ac:chgData name="Wong Ying Lei" userId="3dad3791-b713-4949-b6ce-8f93cbe0de46" providerId="ADAL" clId="{DEE13032-F222-43AD-8E07-1F1FEEF2C9CA}" dt="2023-06-27T05:03:02.162" v="1189" actId="6549"/>
          <ac:spMkLst>
            <pc:docMk/>
            <pc:sldMk cId="3806421058" sldId="279"/>
            <ac:spMk id="5" creationId="{5EFBA8E3-E522-4F32-A9D2-27C2038A625D}"/>
          </ac:spMkLst>
        </pc:spChg>
        <pc:graphicFrameChg chg="modGraphic">
          <ac:chgData name="Wong Ying Lei" userId="3dad3791-b713-4949-b6ce-8f93cbe0de46" providerId="ADAL" clId="{DEE13032-F222-43AD-8E07-1F1FEEF2C9CA}" dt="2023-06-27T02:51:03.270" v="1031" actId="20577"/>
          <ac:graphicFrameMkLst>
            <pc:docMk/>
            <pc:sldMk cId="3806421058" sldId="279"/>
            <ac:graphicFrameMk id="2" creationId="{C9CB7A56-A4E3-46C7-8145-FD3221E2C8EB}"/>
          </ac:graphicFrameMkLst>
        </pc:graphicFrameChg>
      </pc:sldChg>
      <pc:sldChg chg="del">
        <pc:chgData name="Wong Ying Lei" userId="3dad3791-b713-4949-b6ce-8f93cbe0de46" providerId="ADAL" clId="{DEE13032-F222-43AD-8E07-1F1FEEF2C9CA}" dt="2023-06-22T01:50:41.372" v="12" actId="47"/>
        <pc:sldMkLst>
          <pc:docMk/>
          <pc:sldMk cId="1952632266" sldId="358"/>
        </pc:sldMkLst>
      </pc:sldChg>
      <pc:sldChg chg="del">
        <pc:chgData name="Wong Ying Lei" userId="3dad3791-b713-4949-b6ce-8f93cbe0de46" providerId="ADAL" clId="{DEE13032-F222-43AD-8E07-1F1FEEF2C9CA}" dt="2023-06-22T01:51:31.002" v="15" actId="47"/>
        <pc:sldMkLst>
          <pc:docMk/>
          <pc:sldMk cId="743035721" sldId="440"/>
        </pc:sldMkLst>
      </pc:sldChg>
      <pc:sldChg chg="del">
        <pc:chgData name="Wong Ying Lei" userId="3dad3791-b713-4949-b6ce-8f93cbe0de46" providerId="ADAL" clId="{DEE13032-F222-43AD-8E07-1F1FEEF2C9CA}" dt="2023-06-22T01:51:31.002" v="15" actId="47"/>
        <pc:sldMkLst>
          <pc:docMk/>
          <pc:sldMk cId="3336363055" sldId="445"/>
        </pc:sldMkLst>
      </pc:sldChg>
      <pc:sldChg chg="addSp delSp modSp add mod">
        <pc:chgData name="Wong Ying Lei" userId="3dad3791-b713-4949-b6ce-8f93cbe0de46" providerId="ADAL" clId="{DEE13032-F222-43AD-8E07-1F1FEEF2C9CA}" dt="2023-06-27T02:46:46.781" v="996" actId="108"/>
        <pc:sldMkLst>
          <pc:docMk/>
          <pc:sldMk cId="3366479435" sldId="446"/>
        </pc:sldMkLst>
        <pc:spChg chg="del">
          <ac:chgData name="Wong Ying Lei" userId="3dad3791-b713-4949-b6ce-8f93cbe0de46" providerId="ADAL" clId="{DEE13032-F222-43AD-8E07-1F1FEEF2C9CA}" dt="2023-06-27T02:38:25.070" v="819" actId="478"/>
          <ac:spMkLst>
            <pc:docMk/>
            <pc:sldMk cId="3366479435" sldId="446"/>
            <ac:spMk id="4" creationId="{CE700D3D-9440-4C11-B6BE-7FE456D53A6D}"/>
          </ac:spMkLst>
        </pc:spChg>
        <pc:spChg chg="add mod">
          <ac:chgData name="Wong Ying Lei" userId="3dad3791-b713-4949-b6ce-8f93cbe0de46" providerId="ADAL" clId="{DEE13032-F222-43AD-8E07-1F1FEEF2C9CA}" dt="2023-06-27T02:43:18.214" v="990" actId="1076"/>
          <ac:spMkLst>
            <pc:docMk/>
            <pc:sldMk cId="3366479435" sldId="446"/>
            <ac:spMk id="5" creationId="{FE73ACE5-FBCB-E7D5-0B44-B1131CFD88FD}"/>
          </ac:spMkLst>
        </pc:spChg>
        <pc:spChg chg="mod">
          <ac:chgData name="Wong Ying Lei" userId="3dad3791-b713-4949-b6ce-8f93cbe0de46" providerId="ADAL" clId="{DEE13032-F222-43AD-8E07-1F1FEEF2C9CA}" dt="2023-06-27T02:38:30.103" v="829" actId="20577"/>
          <ac:spMkLst>
            <pc:docMk/>
            <pc:sldMk cId="3366479435" sldId="446"/>
            <ac:spMk id="21" creationId="{36A3FE24-CBB8-4D1A-B1D6-F1FED2210148}"/>
          </ac:spMkLst>
        </pc:spChg>
        <pc:spChg chg="mod">
          <ac:chgData name="Wong Ying Lei" userId="3dad3791-b713-4949-b6ce-8f93cbe0de46" providerId="ADAL" clId="{DEE13032-F222-43AD-8E07-1F1FEEF2C9CA}" dt="2023-06-27T02:43:15.725" v="989" actId="14100"/>
          <ac:spMkLst>
            <pc:docMk/>
            <pc:sldMk cId="3366479435" sldId="446"/>
            <ac:spMk id="31" creationId="{310F5505-4730-4EBB-93D6-EF513EAD4E00}"/>
          </ac:spMkLst>
        </pc:spChg>
        <pc:spChg chg="mod">
          <ac:chgData name="Wong Ying Lei" userId="3dad3791-b713-4949-b6ce-8f93cbe0de46" providerId="ADAL" clId="{DEE13032-F222-43AD-8E07-1F1FEEF2C9CA}" dt="2023-06-27T02:46:46.781" v="996" actId="108"/>
          <ac:spMkLst>
            <pc:docMk/>
            <pc:sldMk cId="3366479435" sldId="446"/>
            <ac:spMk id="34" creationId="{37AEEB05-0452-4D3F-85A0-245ACBD334EA}"/>
          </ac:spMkLst>
        </pc:spChg>
        <pc:spChg chg="mod">
          <ac:chgData name="Wong Ying Lei" userId="3dad3791-b713-4949-b6ce-8f93cbe0de46" providerId="ADAL" clId="{DEE13032-F222-43AD-8E07-1F1FEEF2C9CA}" dt="2023-06-27T02:43:10.374" v="988" actId="20577"/>
          <ac:spMkLst>
            <pc:docMk/>
            <pc:sldMk cId="3366479435" sldId="446"/>
            <ac:spMk id="38" creationId="{CF24B7D5-0D51-40E4-831B-A42888EB75A0}"/>
          </ac:spMkLst>
        </pc:spChg>
        <pc:spChg chg="mod">
          <ac:chgData name="Wong Ying Lei" userId="3dad3791-b713-4949-b6ce-8f93cbe0de46" providerId="ADAL" clId="{DEE13032-F222-43AD-8E07-1F1FEEF2C9CA}" dt="2023-06-27T02:43:03.307" v="986" actId="20577"/>
          <ac:spMkLst>
            <pc:docMk/>
            <pc:sldMk cId="3366479435" sldId="446"/>
            <ac:spMk id="41" creationId="{D7FBE066-3570-4D84-A8BE-95FF8CF848CD}"/>
          </ac:spMkLst>
        </pc:spChg>
        <pc:spChg chg="mod">
          <ac:chgData name="Wong Ying Lei" userId="3dad3791-b713-4949-b6ce-8f93cbe0de46" providerId="ADAL" clId="{DEE13032-F222-43AD-8E07-1F1FEEF2C9CA}" dt="2023-06-27T02:43:06.530" v="987" actId="20577"/>
          <ac:spMkLst>
            <pc:docMk/>
            <pc:sldMk cId="3366479435" sldId="446"/>
            <ac:spMk id="49" creationId="{E4484EDA-36FA-4B61-BAE3-D4425BF43CD0}"/>
          </ac:spMkLst>
        </pc:spChg>
      </pc:sldChg>
      <pc:sldChg chg="del">
        <pc:chgData name="Wong Ying Lei" userId="3dad3791-b713-4949-b6ce-8f93cbe0de46" providerId="ADAL" clId="{DEE13032-F222-43AD-8E07-1F1FEEF2C9CA}" dt="2023-06-22T01:50:23.912" v="10" actId="47"/>
        <pc:sldMkLst>
          <pc:docMk/>
          <pc:sldMk cId="3078834726" sldId="588"/>
        </pc:sldMkLst>
      </pc:sldChg>
      <pc:sldChg chg="modSp add mod">
        <pc:chgData name="Wong Ying Lei" userId="3dad3791-b713-4949-b6ce-8f93cbe0de46" providerId="ADAL" clId="{DEE13032-F222-43AD-8E07-1F1FEEF2C9CA}" dt="2023-06-27T02:56:06.475" v="1135"/>
        <pc:sldMkLst>
          <pc:docMk/>
          <pc:sldMk cId="1339610998" sldId="590"/>
        </pc:sldMkLst>
        <pc:spChg chg="mod">
          <ac:chgData name="Wong Ying Lei" userId="3dad3791-b713-4949-b6ce-8f93cbe0de46" providerId="ADAL" clId="{DEE13032-F222-43AD-8E07-1F1FEEF2C9CA}" dt="2023-06-27T02:56:06.475" v="1135"/>
          <ac:spMkLst>
            <pc:docMk/>
            <pc:sldMk cId="1339610998" sldId="590"/>
            <ac:spMk id="21" creationId="{36A3FE24-CBB8-4D1A-B1D6-F1FED2210148}"/>
          </ac:spMkLst>
        </pc:spChg>
      </pc:sldChg>
      <pc:sldChg chg="modSp add mod">
        <pc:chgData name="Wong Ying Lei" userId="3dad3791-b713-4949-b6ce-8f93cbe0de46" providerId="ADAL" clId="{DEE13032-F222-43AD-8E07-1F1FEEF2C9CA}" dt="2023-06-27T02:56:19.176" v="1143"/>
        <pc:sldMkLst>
          <pc:docMk/>
          <pc:sldMk cId="201463694" sldId="591"/>
        </pc:sldMkLst>
        <pc:spChg chg="mod">
          <ac:chgData name="Wong Ying Lei" userId="3dad3791-b713-4949-b6ce-8f93cbe0de46" providerId="ADAL" clId="{DEE13032-F222-43AD-8E07-1F1FEEF2C9CA}" dt="2023-06-27T02:56:19.176" v="1143"/>
          <ac:spMkLst>
            <pc:docMk/>
            <pc:sldMk cId="201463694" sldId="591"/>
            <ac:spMk id="21" creationId="{36A3FE24-CBB8-4D1A-B1D6-F1FED2210148}"/>
          </ac:spMkLst>
        </pc:spChg>
      </pc:sldChg>
      <pc:sldChg chg="del">
        <pc:chgData name="Wong Ying Lei" userId="3dad3791-b713-4949-b6ce-8f93cbe0de46" providerId="ADAL" clId="{DEE13032-F222-43AD-8E07-1F1FEEF2C9CA}" dt="2023-06-22T01:51:31.002" v="15" actId="47"/>
        <pc:sldMkLst>
          <pc:docMk/>
          <pc:sldMk cId="2882004804" sldId="12250"/>
        </pc:sldMkLst>
      </pc:sldChg>
      <pc:sldChg chg="addSp modSp mod ord">
        <pc:chgData name="Wong Ying Lei" userId="3dad3791-b713-4949-b6ce-8f93cbe0de46" providerId="ADAL" clId="{DEE13032-F222-43AD-8E07-1F1FEEF2C9CA}" dt="2023-06-27T05:02:23.581" v="1188" actId="20577"/>
        <pc:sldMkLst>
          <pc:docMk/>
          <pc:sldMk cId="2494729124" sldId="12251"/>
        </pc:sldMkLst>
        <pc:spChg chg="mod">
          <ac:chgData name="Wong Ying Lei" userId="3dad3791-b713-4949-b6ce-8f93cbe0de46" providerId="ADAL" clId="{DEE13032-F222-43AD-8E07-1F1FEEF2C9CA}" dt="2023-06-27T02:51:23.557" v="1079" actId="13926"/>
          <ac:spMkLst>
            <pc:docMk/>
            <pc:sldMk cId="2494729124" sldId="12251"/>
            <ac:spMk id="3" creationId="{F2166082-963D-4CF8-8CF3-03266C0B892F}"/>
          </ac:spMkLst>
        </pc:spChg>
        <pc:spChg chg="add mod">
          <ac:chgData name="Wong Ying Lei" userId="3dad3791-b713-4949-b6ce-8f93cbe0de46" providerId="ADAL" clId="{DEE13032-F222-43AD-8E07-1F1FEEF2C9CA}" dt="2023-06-22T02:05:05.397" v="768" actId="14100"/>
          <ac:spMkLst>
            <pc:docMk/>
            <pc:sldMk cId="2494729124" sldId="12251"/>
            <ac:spMk id="4" creationId="{AFBE22EF-0570-74C2-91F0-C9F063C31979}"/>
          </ac:spMkLst>
        </pc:spChg>
        <pc:graphicFrameChg chg="modGraphic">
          <ac:chgData name="Wong Ying Lei" userId="3dad3791-b713-4949-b6ce-8f93cbe0de46" providerId="ADAL" clId="{DEE13032-F222-43AD-8E07-1F1FEEF2C9CA}" dt="2023-06-27T05:02:23.581" v="1188" actId="20577"/>
          <ac:graphicFrameMkLst>
            <pc:docMk/>
            <pc:sldMk cId="2494729124" sldId="12251"/>
            <ac:graphicFrameMk id="7" creationId="{A721A56D-C6FE-41F7-8EC3-DE9FC9A8467F}"/>
          </ac:graphicFrameMkLst>
        </pc:graphicFrameChg>
      </pc:sldChg>
      <pc:sldChg chg="modSp mod ord">
        <pc:chgData name="Wong Ying Lei" userId="3dad3791-b713-4949-b6ce-8f93cbe0de46" providerId="ADAL" clId="{DEE13032-F222-43AD-8E07-1F1FEEF2C9CA}" dt="2023-06-27T02:48:39.792" v="1006" actId="20577"/>
        <pc:sldMkLst>
          <pc:docMk/>
          <pc:sldMk cId="1873051138" sldId="12252"/>
        </pc:sldMkLst>
        <pc:spChg chg="mod">
          <ac:chgData name="Wong Ying Lei" userId="3dad3791-b713-4949-b6ce-8f93cbe0de46" providerId="ADAL" clId="{DEE13032-F222-43AD-8E07-1F1FEEF2C9CA}" dt="2023-06-27T02:48:39.792" v="1006" actId="20577"/>
          <ac:spMkLst>
            <pc:docMk/>
            <pc:sldMk cId="1873051138" sldId="12252"/>
            <ac:spMk id="6" creationId="{76B5F277-5E5A-404B-965C-CEB62C4E1232}"/>
          </ac:spMkLst>
        </pc:spChg>
        <pc:graphicFrameChg chg="mod modGraphic">
          <ac:chgData name="Wong Ying Lei" userId="3dad3791-b713-4949-b6ce-8f93cbe0de46" providerId="ADAL" clId="{DEE13032-F222-43AD-8E07-1F1FEEF2C9CA}" dt="2023-06-27T02:40:58.246" v="909" actId="20577"/>
          <ac:graphicFrameMkLst>
            <pc:docMk/>
            <pc:sldMk cId="1873051138" sldId="12252"/>
            <ac:graphicFrameMk id="2" creationId="{B2BE1D38-22ED-4B41-B752-30A180577F32}"/>
          </ac:graphicFrameMkLst>
        </pc:graphicFrameChg>
      </pc:sldChg>
      <pc:sldChg chg="del">
        <pc:chgData name="Wong Ying Lei" userId="3dad3791-b713-4949-b6ce-8f93cbe0de46" providerId="ADAL" clId="{DEE13032-F222-43AD-8E07-1F1FEEF2C9CA}" dt="2023-06-22T01:51:31.002" v="15" actId="47"/>
        <pc:sldMkLst>
          <pc:docMk/>
          <pc:sldMk cId="4252641059" sldId="12253"/>
        </pc:sldMkLst>
      </pc:sldChg>
      <pc:sldChg chg="del">
        <pc:chgData name="Wong Ying Lei" userId="3dad3791-b713-4949-b6ce-8f93cbe0de46" providerId="ADAL" clId="{DEE13032-F222-43AD-8E07-1F1FEEF2C9CA}" dt="2023-06-22T01:51:31.002" v="15" actId="47"/>
        <pc:sldMkLst>
          <pc:docMk/>
          <pc:sldMk cId="609850567" sldId="12254"/>
        </pc:sldMkLst>
      </pc:sldChg>
      <pc:sldChg chg="modSp add mod">
        <pc:chgData name="Wong Ying Lei" userId="3dad3791-b713-4949-b6ce-8f93cbe0de46" providerId="ADAL" clId="{DEE13032-F222-43AD-8E07-1F1FEEF2C9CA}" dt="2023-06-27T02:56:24.955" v="1150"/>
        <pc:sldMkLst>
          <pc:docMk/>
          <pc:sldMk cId="1740637088" sldId="2134805146"/>
        </pc:sldMkLst>
        <pc:spChg chg="mod">
          <ac:chgData name="Wong Ying Lei" userId="3dad3791-b713-4949-b6ce-8f93cbe0de46" providerId="ADAL" clId="{DEE13032-F222-43AD-8E07-1F1FEEF2C9CA}" dt="2023-06-27T02:56:24.955" v="1150"/>
          <ac:spMkLst>
            <pc:docMk/>
            <pc:sldMk cId="1740637088" sldId="2134805146"/>
            <ac:spMk id="3" creationId="{4CFCA90B-EE7D-B1CD-B8A5-1C4151389ECC}"/>
          </ac:spMkLst>
        </pc:spChg>
      </pc:sldChg>
      <pc:sldChg chg="modSp add mod">
        <pc:chgData name="Wong Ying Lei" userId="3dad3791-b713-4949-b6ce-8f93cbe0de46" providerId="ADAL" clId="{DEE13032-F222-43AD-8E07-1F1FEEF2C9CA}" dt="2023-06-27T02:56:01.488" v="1128"/>
        <pc:sldMkLst>
          <pc:docMk/>
          <pc:sldMk cId="992364885" sldId="2134805148"/>
        </pc:sldMkLst>
        <pc:spChg chg="mod">
          <ac:chgData name="Wong Ying Lei" userId="3dad3791-b713-4949-b6ce-8f93cbe0de46" providerId="ADAL" clId="{DEE13032-F222-43AD-8E07-1F1FEEF2C9CA}" dt="2023-06-27T02:56:01.488" v="1128"/>
          <ac:spMkLst>
            <pc:docMk/>
            <pc:sldMk cId="992364885" sldId="2134805148"/>
            <ac:spMk id="4" creationId="{72ACE346-F42F-D678-A53A-A3467176B48E}"/>
          </ac:spMkLst>
        </pc:spChg>
      </pc:sldChg>
      <pc:sldChg chg="modSp add mod ord">
        <pc:chgData name="Wong Ying Lei" userId="3dad3791-b713-4949-b6ce-8f93cbe0de46" providerId="ADAL" clId="{DEE13032-F222-43AD-8E07-1F1FEEF2C9CA}" dt="2023-06-27T02:56:55.392" v="1178"/>
        <pc:sldMkLst>
          <pc:docMk/>
          <pc:sldMk cId="1357582947" sldId="2134805150"/>
        </pc:sldMkLst>
        <pc:spChg chg="mod">
          <ac:chgData name="Wong Ying Lei" userId="3dad3791-b713-4949-b6ce-8f93cbe0de46" providerId="ADAL" clId="{DEE13032-F222-43AD-8E07-1F1FEEF2C9CA}" dt="2023-06-27T02:56:55.392" v="1178"/>
          <ac:spMkLst>
            <pc:docMk/>
            <pc:sldMk cId="1357582947" sldId="2134805150"/>
            <ac:spMk id="15" creationId="{C9A13B85-D3BA-440C-8FCB-70B110429CA4}"/>
          </ac:spMkLst>
        </pc:spChg>
        <pc:spChg chg="mod">
          <ac:chgData name="Wong Ying Lei" userId="3dad3791-b713-4949-b6ce-8f93cbe0de46" providerId="ADAL" clId="{DEE13032-F222-43AD-8E07-1F1FEEF2C9CA}" dt="2023-06-22T01:52:45.457" v="23" actId="6549"/>
          <ac:spMkLst>
            <pc:docMk/>
            <pc:sldMk cId="1357582947" sldId="2134805150"/>
            <ac:spMk id="17" creationId="{B1765C77-F11A-40CA-9BB5-12DEE5666FFD}"/>
          </ac:spMkLst>
        </pc:spChg>
      </pc:sldChg>
      <pc:sldChg chg="modSp add mod ord">
        <pc:chgData name="Wong Ying Lei" userId="3dad3791-b713-4949-b6ce-8f93cbe0de46" providerId="ADAL" clId="{DEE13032-F222-43AD-8E07-1F1FEEF2C9CA}" dt="2023-06-27T02:56:50.780" v="1171"/>
        <pc:sldMkLst>
          <pc:docMk/>
          <pc:sldMk cId="1830624567" sldId="2134805154"/>
        </pc:sldMkLst>
        <pc:spChg chg="mod">
          <ac:chgData name="Wong Ying Lei" userId="3dad3791-b713-4949-b6ce-8f93cbe0de46" providerId="ADAL" clId="{DEE13032-F222-43AD-8E07-1F1FEEF2C9CA}" dt="2023-06-22T01:52:41.062" v="22" actId="6549"/>
          <ac:spMkLst>
            <pc:docMk/>
            <pc:sldMk cId="1830624567" sldId="2134805154"/>
            <ac:spMk id="2" creationId="{7F535716-7734-4F8D-13BC-402BC108FD19}"/>
          </ac:spMkLst>
        </pc:spChg>
        <pc:spChg chg="mod">
          <ac:chgData name="Wong Ying Lei" userId="3dad3791-b713-4949-b6ce-8f93cbe0de46" providerId="ADAL" clId="{DEE13032-F222-43AD-8E07-1F1FEEF2C9CA}" dt="2023-06-27T02:56:50.780" v="1171"/>
          <ac:spMkLst>
            <pc:docMk/>
            <pc:sldMk cId="1830624567" sldId="2134805154"/>
            <ac:spMk id="3" creationId="{8FE73ACF-74E3-F0D2-8B45-BA61EDA39E51}"/>
          </ac:spMkLst>
        </pc:spChg>
      </pc:sldChg>
      <pc:sldChg chg="modSp add mod">
        <pc:chgData name="Wong Ying Lei" userId="3dad3791-b713-4949-b6ce-8f93cbe0de46" providerId="ADAL" clId="{DEE13032-F222-43AD-8E07-1F1FEEF2C9CA}" dt="2023-06-27T02:56:42.987" v="1164"/>
        <pc:sldMkLst>
          <pc:docMk/>
          <pc:sldMk cId="2564614219" sldId="2134805156"/>
        </pc:sldMkLst>
        <pc:spChg chg="mod">
          <ac:chgData name="Wong Ying Lei" userId="3dad3791-b713-4949-b6ce-8f93cbe0de46" providerId="ADAL" clId="{DEE13032-F222-43AD-8E07-1F1FEEF2C9CA}" dt="2023-06-27T02:56:36.718" v="1157" actId="1035"/>
          <ac:spMkLst>
            <pc:docMk/>
            <pc:sldMk cId="2564614219" sldId="2134805156"/>
            <ac:spMk id="3" creationId="{6486C680-241C-BC82-0E95-D35BD8808D03}"/>
          </ac:spMkLst>
        </pc:spChg>
        <pc:spChg chg="mod">
          <ac:chgData name="Wong Ying Lei" userId="3dad3791-b713-4949-b6ce-8f93cbe0de46" providerId="ADAL" clId="{DEE13032-F222-43AD-8E07-1F1FEEF2C9CA}" dt="2023-06-27T02:56:42.987" v="1164"/>
          <ac:spMkLst>
            <pc:docMk/>
            <pc:sldMk cId="2564614219" sldId="2134805156"/>
            <ac:spMk id="5" creationId="{56C6C866-9A34-FA1A-E250-797E03E8DC09}"/>
          </ac:spMkLst>
        </pc:spChg>
        <pc:spChg chg="mod">
          <ac:chgData name="Wong Ying Lei" userId="3dad3791-b713-4949-b6ce-8f93cbe0de46" providerId="ADAL" clId="{DEE13032-F222-43AD-8E07-1F1FEEF2C9CA}" dt="2023-06-27T02:56:36.718" v="1157" actId="1035"/>
          <ac:spMkLst>
            <pc:docMk/>
            <pc:sldMk cId="2564614219" sldId="2134805156"/>
            <ac:spMk id="8" creationId="{E62A841B-D782-2ACB-2628-19981C11CF47}"/>
          </ac:spMkLst>
        </pc:spChg>
      </pc:sldChg>
    </pc:docChg>
  </pc:docChgLst>
  <pc:docChgLst>
    <pc:chgData name="Poh Luting" userId="6ce80f03-6fb3-4a4a-8845-c0f9eea14621" providerId="ADAL" clId="{B0E6CEF7-04D2-441A-A097-D76A88C9F44F}"/>
    <pc:docChg chg="custSel modSld">
      <pc:chgData name="Poh Luting" userId="6ce80f03-6fb3-4a4a-8845-c0f9eea14621" providerId="ADAL" clId="{B0E6CEF7-04D2-441A-A097-D76A88C9F44F}" dt="2023-07-05T03:44:57.974" v="161" actId="13926"/>
      <pc:docMkLst>
        <pc:docMk/>
      </pc:docMkLst>
      <pc:sldChg chg="modSp mod">
        <pc:chgData name="Poh Luting" userId="6ce80f03-6fb3-4a4a-8845-c0f9eea14621" providerId="ADAL" clId="{B0E6CEF7-04D2-441A-A097-D76A88C9F44F}" dt="2023-07-05T03:44:57.974" v="161" actId="13926"/>
        <pc:sldMkLst>
          <pc:docMk/>
          <pc:sldMk cId="784350089" sldId="2134805172"/>
        </pc:sldMkLst>
        <pc:spChg chg="mod">
          <ac:chgData name="Poh Luting" userId="6ce80f03-6fb3-4a4a-8845-c0f9eea14621" providerId="ADAL" clId="{B0E6CEF7-04D2-441A-A097-D76A88C9F44F}" dt="2023-07-05T03:44:57.974" v="161" actId="13926"/>
          <ac:spMkLst>
            <pc:docMk/>
            <pc:sldMk cId="784350089" sldId="2134805172"/>
            <ac:spMk id="2" creationId="{AAA2156B-2D03-DD11-9901-7A862E3B043E}"/>
          </ac:spMkLst>
        </pc:spChg>
      </pc:sldChg>
    </pc:docChg>
  </pc:docChgLst>
  <pc:docChgLst>
    <pc:chgData name="Wong Ying Lei" userId="3dad3791-b713-4949-b6ce-8f93cbe0de46" providerId="ADAL" clId="{6B8FAE5F-A2A0-4CEA-9F6C-F8A236CC50D0}"/>
    <pc:docChg chg="undo custSel addSld delSld modSld modSection">
      <pc:chgData name="Wong Ying Lei" userId="3dad3791-b713-4949-b6ce-8f93cbe0de46" providerId="ADAL" clId="{6B8FAE5F-A2A0-4CEA-9F6C-F8A236CC50D0}" dt="2023-07-17T02:23:23.014" v="2419" actId="20577"/>
      <pc:docMkLst>
        <pc:docMk/>
      </pc:docMkLst>
      <pc:sldChg chg="modSp mod">
        <pc:chgData name="Wong Ying Lei" userId="3dad3791-b713-4949-b6ce-8f93cbe0de46" providerId="ADAL" clId="{6B8FAE5F-A2A0-4CEA-9F6C-F8A236CC50D0}" dt="2023-07-05T02:55:37.090" v="551" actId="207"/>
        <pc:sldMkLst>
          <pc:docMk/>
          <pc:sldMk cId="3300210269" sldId="256"/>
        </pc:sldMkLst>
        <pc:spChg chg="mod">
          <ac:chgData name="Wong Ying Lei" userId="3dad3791-b713-4949-b6ce-8f93cbe0de46" providerId="ADAL" clId="{6B8FAE5F-A2A0-4CEA-9F6C-F8A236CC50D0}" dt="2023-07-05T02:55:37.090" v="551" actId="207"/>
          <ac:spMkLst>
            <pc:docMk/>
            <pc:sldMk cId="3300210269" sldId="256"/>
            <ac:spMk id="23" creationId="{4BF7C621-85E7-4E2C-9EA7-46A2312D51C4}"/>
          </ac:spMkLst>
        </pc:spChg>
      </pc:sldChg>
      <pc:sldChg chg="addSp delSp modSp del mod">
        <pc:chgData name="Wong Ying Lei" userId="3dad3791-b713-4949-b6ce-8f93cbe0de46" providerId="ADAL" clId="{6B8FAE5F-A2A0-4CEA-9F6C-F8A236CC50D0}" dt="2023-07-12T01:51:19.144" v="2415" actId="47"/>
        <pc:sldMkLst>
          <pc:docMk/>
          <pc:sldMk cId="2997387746" sldId="258"/>
        </pc:sldMkLst>
        <pc:spChg chg="add del mod">
          <ac:chgData name="Wong Ying Lei" userId="3dad3791-b713-4949-b6ce-8f93cbe0de46" providerId="ADAL" clId="{6B8FAE5F-A2A0-4CEA-9F6C-F8A236CC50D0}" dt="2023-07-05T03:36:36.784" v="1936" actId="478"/>
          <ac:spMkLst>
            <pc:docMk/>
            <pc:sldMk cId="2997387746" sldId="258"/>
            <ac:spMk id="3" creationId="{DD61B843-9FDA-DF08-C5A4-6082FEE1D445}"/>
          </ac:spMkLst>
        </pc:spChg>
        <pc:spChg chg="add mod">
          <ac:chgData name="Wong Ying Lei" userId="3dad3791-b713-4949-b6ce-8f93cbe0de46" providerId="ADAL" clId="{6B8FAE5F-A2A0-4CEA-9F6C-F8A236CC50D0}" dt="2023-07-05T03:36:37.820" v="1937"/>
          <ac:spMkLst>
            <pc:docMk/>
            <pc:sldMk cId="2997387746" sldId="258"/>
            <ac:spMk id="4" creationId="{4400BDA7-5960-4CB9-B3AE-44F4262861A2}"/>
          </ac:spMkLst>
        </pc:spChg>
        <pc:spChg chg="del">
          <ac:chgData name="Wong Ying Lei" userId="3dad3791-b713-4949-b6ce-8f93cbe0de46" providerId="ADAL" clId="{6B8FAE5F-A2A0-4CEA-9F6C-F8A236CC50D0}" dt="2023-07-05T03:36:35.365" v="1935" actId="478"/>
          <ac:spMkLst>
            <pc:docMk/>
            <pc:sldMk cId="2997387746" sldId="258"/>
            <ac:spMk id="21" creationId="{36A3FE24-CBB8-4D1A-B1D6-F1FED2210148}"/>
          </ac:spMkLst>
        </pc:spChg>
        <pc:graphicFrameChg chg="mod modGraphic">
          <ac:chgData name="Wong Ying Lei" userId="3dad3791-b713-4949-b6ce-8f93cbe0de46" providerId="ADAL" clId="{6B8FAE5F-A2A0-4CEA-9F6C-F8A236CC50D0}" dt="2023-07-05T03:00:14.525" v="692" actId="20577"/>
          <ac:graphicFrameMkLst>
            <pc:docMk/>
            <pc:sldMk cId="2997387746" sldId="258"/>
            <ac:graphicFrameMk id="5" creationId="{C692C926-17F5-4BD8-BB44-24DAC95BEBEB}"/>
          </ac:graphicFrameMkLst>
        </pc:graphicFrameChg>
      </pc:sldChg>
      <pc:sldChg chg="addSp delSp modSp mod">
        <pc:chgData name="Wong Ying Lei" userId="3dad3791-b713-4949-b6ce-8f93cbe0de46" providerId="ADAL" clId="{6B8FAE5F-A2A0-4CEA-9F6C-F8A236CC50D0}" dt="2023-07-05T03:36:27.765" v="1934" actId="478"/>
        <pc:sldMkLst>
          <pc:docMk/>
          <pc:sldMk cId="2250416591" sldId="260"/>
        </pc:sldMkLst>
        <pc:spChg chg="add mod">
          <ac:chgData name="Wong Ying Lei" userId="3dad3791-b713-4949-b6ce-8f93cbe0de46" providerId="ADAL" clId="{6B8FAE5F-A2A0-4CEA-9F6C-F8A236CC50D0}" dt="2023-07-05T02:53:29.492" v="495" actId="20577"/>
          <ac:spMkLst>
            <pc:docMk/>
            <pc:sldMk cId="2250416591" sldId="260"/>
            <ac:spMk id="3" creationId="{47058B8F-F5F1-985B-9CFB-ABF38B27B8AD}"/>
          </ac:spMkLst>
        </pc:spChg>
        <pc:spChg chg="add mod">
          <ac:chgData name="Wong Ying Lei" userId="3dad3791-b713-4949-b6ce-8f93cbe0de46" providerId="ADAL" clId="{6B8FAE5F-A2A0-4CEA-9F6C-F8A236CC50D0}" dt="2023-07-05T02:53:32.712" v="502" actId="20577"/>
          <ac:spMkLst>
            <pc:docMk/>
            <pc:sldMk cId="2250416591" sldId="260"/>
            <ac:spMk id="4" creationId="{D56224AC-166B-E5FB-6F14-0BD157E7B167}"/>
          </ac:spMkLst>
        </pc:spChg>
        <pc:spChg chg="add mod">
          <ac:chgData name="Wong Ying Lei" userId="3dad3791-b713-4949-b6ce-8f93cbe0de46" providerId="ADAL" clId="{6B8FAE5F-A2A0-4CEA-9F6C-F8A236CC50D0}" dt="2023-07-05T02:53:25.221" v="482" actId="1038"/>
          <ac:spMkLst>
            <pc:docMk/>
            <pc:sldMk cId="2250416591" sldId="260"/>
            <ac:spMk id="5" creationId="{7B3FAB2C-35B0-4105-2F53-1FC8B9729D32}"/>
          </ac:spMkLst>
        </pc:spChg>
        <pc:spChg chg="add mod">
          <ac:chgData name="Wong Ying Lei" userId="3dad3791-b713-4949-b6ce-8f93cbe0de46" providerId="ADAL" clId="{6B8FAE5F-A2A0-4CEA-9F6C-F8A236CC50D0}" dt="2023-07-05T02:53:42.944" v="518" actId="20577"/>
          <ac:spMkLst>
            <pc:docMk/>
            <pc:sldMk cId="2250416591" sldId="260"/>
            <ac:spMk id="6" creationId="{92511640-C53C-A9B5-66AC-12F80FB0004C}"/>
          </ac:spMkLst>
        </pc:spChg>
        <pc:spChg chg="add mod">
          <ac:chgData name="Wong Ying Lei" userId="3dad3791-b713-4949-b6ce-8f93cbe0de46" providerId="ADAL" clId="{6B8FAE5F-A2A0-4CEA-9F6C-F8A236CC50D0}" dt="2023-07-05T02:53:48.338" v="537" actId="20577"/>
          <ac:spMkLst>
            <pc:docMk/>
            <pc:sldMk cId="2250416591" sldId="260"/>
            <ac:spMk id="8" creationId="{EA144EFF-6DBF-999F-81E1-35326724B168}"/>
          </ac:spMkLst>
        </pc:spChg>
        <pc:spChg chg="add del mod">
          <ac:chgData name="Wong Ying Lei" userId="3dad3791-b713-4949-b6ce-8f93cbe0de46" providerId="ADAL" clId="{6B8FAE5F-A2A0-4CEA-9F6C-F8A236CC50D0}" dt="2023-07-05T03:36:27.765" v="1934" actId="478"/>
          <ac:spMkLst>
            <pc:docMk/>
            <pc:sldMk cId="2250416591" sldId="260"/>
            <ac:spMk id="10" creationId="{FF823A14-EE60-13DD-AA52-99302470FD29}"/>
          </ac:spMkLst>
        </pc:spChg>
        <pc:spChg chg="add mod">
          <ac:chgData name="Wong Ying Lei" userId="3dad3791-b713-4949-b6ce-8f93cbe0de46" providerId="ADAL" clId="{6B8FAE5F-A2A0-4CEA-9F6C-F8A236CC50D0}" dt="2023-07-05T03:36:24.603" v="1933"/>
          <ac:spMkLst>
            <pc:docMk/>
            <pc:sldMk cId="2250416591" sldId="260"/>
            <ac:spMk id="11" creationId="{1ABE8185-B656-F517-8FEF-3F3423801542}"/>
          </ac:spMkLst>
        </pc:spChg>
        <pc:spChg chg="del">
          <ac:chgData name="Wong Ying Lei" userId="3dad3791-b713-4949-b6ce-8f93cbe0de46" providerId="ADAL" clId="{6B8FAE5F-A2A0-4CEA-9F6C-F8A236CC50D0}" dt="2023-07-05T03:36:23.244" v="1932" actId="478"/>
          <ac:spMkLst>
            <pc:docMk/>
            <pc:sldMk cId="2250416591" sldId="260"/>
            <ac:spMk id="34" creationId="{AD9B40AF-7362-440C-A7DD-D345685037C1}"/>
          </ac:spMkLst>
        </pc:spChg>
        <pc:graphicFrameChg chg="del">
          <ac:chgData name="Wong Ying Lei" userId="3dad3791-b713-4949-b6ce-8f93cbe0de46" providerId="ADAL" clId="{6B8FAE5F-A2A0-4CEA-9F6C-F8A236CC50D0}" dt="2023-07-05T02:53:12.388" v="437" actId="478"/>
          <ac:graphicFrameMkLst>
            <pc:docMk/>
            <pc:sldMk cId="2250416591" sldId="260"/>
            <ac:graphicFrameMk id="7" creationId="{1660B6E4-ABC9-1A5B-FEB2-814B3A5625DD}"/>
          </ac:graphicFrameMkLst>
        </pc:graphicFrameChg>
      </pc:sldChg>
      <pc:sldChg chg="addSp delSp modSp mod">
        <pc:chgData name="Wong Ying Lei" userId="3dad3791-b713-4949-b6ce-8f93cbe0de46" providerId="ADAL" clId="{6B8FAE5F-A2A0-4CEA-9F6C-F8A236CC50D0}" dt="2023-07-05T03:38:39.620" v="1993" actId="478"/>
        <pc:sldMkLst>
          <pc:docMk/>
          <pc:sldMk cId="2819771440" sldId="263"/>
        </pc:sldMkLst>
        <pc:spChg chg="add del mod">
          <ac:chgData name="Wong Ying Lei" userId="3dad3791-b713-4949-b6ce-8f93cbe0de46" providerId="ADAL" clId="{6B8FAE5F-A2A0-4CEA-9F6C-F8A236CC50D0}" dt="2023-07-05T03:38:39.620" v="1993" actId="478"/>
          <ac:spMkLst>
            <pc:docMk/>
            <pc:sldMk cId="2819771440" sldId="263"/>
            <ac:spMk id="3" creationId="{EAC23A69-2851-05E7-30BE-7692504C80E5}"/>
          </ac:spMkLst>
        </pc:spChg>
        <pc:spChg chg="add mod">
          <ac:chgData name="Wong Ying Lei" userId="3dad3791-b713-4949-b6ce-8f93cbe0de46" providerId="ADAL" clId="{6B8FAE5F-A2A0-4CEA-9F6C-F8A236CC50D0}" dt="2023-07-05T03:38:38.080" v="1992"/>
          <ac:spMkLst>
            <pc:docMk/>
            <pc:sldMk cId="2819771440" sldId="263"/>
            <ac:spMk id="4" creationId="{F1B89CD0-6CDB-9AE5-5D0C-8D1168F028F1}"/>
          </ac:spMkLst>
        </pc:spChg>
        <pc:spChg chg="del">
          <ac:chgData name="Wong Ying Lei" userId="3dad3791-b713-4949-b6ce-8f93cbe0de46" providerId="ADAL" clId="{6B8FAE5F-A2A0-4CEA-9F6C-F8A236CC50D0}" dt="2023-07-05T03:38:37.861" v="1991" actId="478"/>
          <ac:spMkLst>
            <pc:docMk/>
            <pc:sldMk cId="2819771440" sldId="263"/>
            <ac:spMk id="21" creationId="{36A3FE24-CBB8-4D1A-B1D6-F1FED2210148}"/>
          </ac:spMkLst>
        </pc:spChg>
      </pc:sldChg>
      <pc:sldChg chg="addSp delSp modSp mod">
        <pc:chgData name="Wong Ying Lei" userId="3dad3791-b713-4949-b6ce-8f93cbe0de46" providerId="ADAL" clId="{6B8FAE5F-A2A0-4CEA-9F6C-F8A236CC50D0}" dt="2023-07-05T03:38:27.806" v="1987" actId="478"/>
        <pc:sldMkLst>
          <pc:docMk/>
          <pc:sldMk cId="3359744918" sldId="267"/>
        </pc:sldMkLst>
        <pc:spChg chg="add del mod">
          <ac:chgData name="Wong Ying Lei" userId="3dad3791-b713-4949-b6ce-8f93cbe0de46" providerId="ADAL" clId="{6B8FAE5F-A2A0-4CEA-9F6C-F8A236CC50D0}" dt="2023-07-05T03:38:27.806" v="1987" actId="478"/>
          <ac:spMkLst>
            <pc:docMk/>
            <pc:sldMk cId="3359744918" sldId="267"/>
            <ac:spMk id="7" creationId="{41F67BC2-F7CD-9823-DA05-E3C7B7956430}"/>
          </ac:spMkLst>
        </pc:spChg>
        <pc:spChg chg="add mod">
          <ac:chgData name="Wong Ying Lei" userId="3dad3791-b713-4949-b6ce-8f93cbe0de46" providerId="ADAL" clId="{6B8FAE5F-A2A0-4CEA-9F6C-F8A236CC50D0}" dt="2023-07-05T03:38:26.270" v="1986"/>
          <ac:spMkLst>
            <pc:docMk/>
            <pc:sldMk cId="3359744918" sldId="267"/>
            <ac:spMk id="10" creationId="{ED6FC61D-A6DC-EE11-611E-BB19EAB06C2F}"/>
          </ac:spMkLst>
        </pc:spChg>
        <pc:spChg chg="del">
          <ac:chgData name="Wong Ying Lei" userId="3dad3791-b713-4949-b6ce-8f93cbe0de46" providerId="ADAL" clId="{6B8FAE5F-A2A0-4CEA-9F6C-F8A236CC50D0}" dt="2023-07-05T03:38:26.063" v="1985" actId="478"/>
          <ac:spMkLst>
            <pc:docMk/>
            <pc:sldMk cId="3359744918" sldId="267"/>
            <ac:spMk id="21" creationId="{36A3FE24-CBB8-4D1A-B1D6-F1FED2210148}"/>
          </ac:spMkLst>
        </pc:spChg>
      </pc:sldChg>
      <pc:sldChg chg="addSp delSp modSp mod">
        <pc:chgData name="Wong Ying Lei" userId="3dad3791-b713-4949-b6ce-8f93cbe0de46" providerId="ADAL" clId="{6B8FAE5F-A2A0-4CEA-9F6C-F8A236CC50D0}" dt="2023-07-05T03:38:33.776" v="1990" actId="478"/>
        <pc:sldMkLst>
          <pc:docMk/>
          <pc:sldMk cId="763212300" sldId="268"/>
        </pc:sldMkLst>
        <pc:spChg chg="add del mod">
          <ac:chgData name="Wong Ying Lei" userId="3dad3791-b713-4949-b6ce-8f93cbe0de46" providerId="ADAL" clId="{6B8FAE5F-A2A0-4CEA-9F6C-F8A236CC50D0}" dt="2023-07-05T03:38:33.776" v="1990" actId="478"/>
          <ac:spMkLst>
            <pc:docMk/>
            <pc:sldMk cId="763212300" sldId="268"/>
            <ac:spMk id="3" creationId="{B8D4CDD0-470B-FCA2-D9DF-4C92AD2A1901}"/>
          </ac:spMkLst>
        </pc:spChg>
        <pc:spChg chg="add mod">
          <ac:chgData name="Wong Ying Lei" userId="3dad3791-b713-4949-b6ce-8f93cbe0de46" providerId="ADAL" clId="{6B8FAE5F-A2A0-4CEA-9F6C-F8A236CC50D0}" dt="2023-07-05T03:38:32.340" v="1989"/>
          <ac:spMkLst>
            <pc:docMk/>
            <pc:sldMk cId="763212300" sldId="268"/>
            <ac:spMk id="4" creationId="{E8F07542-D13B-48BE-10B8-45890F01B4FE}"/>
          </ac:spMkLst>
        </pc:spChg>
        <pc:spChg chg="del">
          <ac:chgData name="Wong Ying Lei" userId="3dad3791-b713-4949-b6ce-8f93cbe0de46" providerId="ADAL" clId="{6B8FAE5F-A2A0-4CEA-9F6C-F8A236CC50D0}" dt="2023-07-05T03:38:32.125" v="1988" actId="478"/>
          <ac:spMkLst>
            <pc:docMk/>
            <pc:sldMk cId="763212300" sldId="268"/>
            <ac:spMk id="21" creationId="{36A3FE24-CBB8-4D1A-B1D6-F1FED2210148}"/>
          </ac:spMkLst>
        </pc:spChg>
      </pc:sldChg>
      <pc:sldChg chg="addSp delSp modSp mod">
        <pc:chgData name="Wong Ying Lei" userId="3dad3791-b713-4949-b6ce-8f93cbe0de46" providerId="ADAL" clId="{6B8FAE5F-A2A0-4CEA-9F6C-F8A236CC50D0}" dt="2023-07-05T03:38:23.277" v="1984" actId="478"/>
        <pc:sldMkLst>
          <pc:docMk/>
          <pc:sldMk cId="790292081" sldId="269"/>
        </pc:sldMkLst>
        <pc:spChg chg="add del mod">
          <ac:chgData name="Wong Ying Lei" userId="3dad3791-b713-4949-b6ce-8f93cbe0de46" providerId="ADAL" clId="{6B8FAE5F-A2A0-4CEA-9F6C-F8A236CC50D0}" dt="2023-07-05T03:38:23.277" v="1984" actId="478"/>
          <ac:spMkLst>
            <pc:docMk/>
            <pc:sldMk cId="790292081" sldId="269"/>
            <ac:spMk id="3" creationId="{23B09B82-7C88-E1D0-6221-714621F74E64}"/>
          </ac:spMkLst>
        </pc:spChg>
        <pc:spChg chg="add mod">
          <ac:chgData name="Wong Ying Lei" userId="3dad3791-b713-4949-b6ce-8f93cbe0de46" providerId="ADAL" clId="{6B8FAE5F-A2A0-4CEA-9F6C-F8A236CC50D0}" dt="2023-07-05T03:38:21.271" v="1983"/>
          <ac:spMkLst>
            <pc:docMk/>
            <pc:sldMk cId="790292081" sldId="269"/>
            <ac:spMk id="4" creationId="{3119BE31-E2F3-EF62-9E9C-A18D26B4CA21}"/>
          </ac:spMkLst>
        </pc:spChg>
        <pc:spChg chg="del">
          <ac:chgData name="Wong Ying Lei" userId="3dad3791-b713-4949-b6ce-8f93cbe0de46" providerId="ADAL" clId="{6B8FAE5F-A2A0-4CEA-9F6C-F8A236CC50D0}" dt="2023-07-05T03:38:21.071" v="1982" actId="478"/>
          <ac:spMkLst>
            <pc:docMk/>
            <pc:sldMk cId="790292081" sldId="269"/>
            <ac:spMk id="21" creationId="{36A3FE24-CBB8-4D1A-B1D6-F1FED2210148}"/>
          </ac:spMkLst>
        </pc:spChg>
      </pc:sldChg>
      <pc:sldChg chg="addSp delSp modSp add del mod">
        <pc:chgData name="Wong Ying Lei" userId="3dad3791-b713-4949-b6ce-8f93cbe0de46" providerId="ADAL" clId="{6B8FAE5F-A2A0-4CEA-9F6C-F8A236CC50D0}" dt="2023-07-17T02:23:23.014" v="2419" actId="20577"/>
        <pc:sldMkLst>
          <pc:docMk/>
          <pc:sldMk cId="3806421058" sldId="279"/>
        </pc:sldMkLst>
        <pc:spChg chg="add del mod">
          <ac:chgData name="Wong Ying Lei" userId="3dad3791-b713-4949-b6ce-8f93cbe0de46" providerId="ADAL" clId="{6B8FAE5F-A2A0-4CEA-9F6C-F8A236CC50D0}" dt="2023-07-05T03:39:58.683" v="2066" actId="478"/>
          <ac:spMkLst>
            <pc:docMk/>
            <pc:sldMk cId="3806421058" sldId="279"/>
            <ac:spMk id="4" creationId="{AC8E50AF-6A73-D453-F719-9D23549FD439}"/>
          </ac:spMkLst>
        </pc:spChg>
        <pc:spChg chg="mod">
          <ac:chgData name="Wong Ying Lei" userId="3dad3791-b713-4949-b6ce-8f93cbe0de46" providerId="ADAL" clId="{6B8FAE5F-A2A0-4CEA-9F6C-F8A236CC50D0}" dt="2023-07-05T03:40:18.096" v="2109" actId="1036"/>
          <ac:spMkLst>
            <pc:docMk/>
            <pc:sldMk cId="3806421058" sldId="279"/>
            <ac:spMk id="5" creationId="{5EFBA8E3-E522-4F32-A9D2-27C2038A625D}"/>
          </ac:spMkLst>
        </pc:spChg>
        <pc:spChg chg="add del mod">
          <ac:chgData name="Wong Ying Lei" userId="3dad3791-b713-4949-b6ce-8f93cbe0de46" providerId="ADAL" clId="{6B8FAE5F-A2A0-4CEA-9F6C-F8A236CC50D0}" dt="2023-07-05T03:39:56.941" v="2065"/>
          <ac:spMkLst>
            <pc:docMk/>
            <pc:sldMk cId="3806421058" sldId="279"/>
            <ac:spMk id="6" creationId="{F759E45D-EDB5-E470-296A-AB2FF6D3E9C9}"/>
          </ac:spMkLst>
        </pc:spChg>
        <pc:spChg chg="add mod">
          <ac:chgData name="Wong Ying Lei" userId="3dad3791-b713-4949-b6ce-8f93cbe0de46" providerId="ADAL" clId="{6B8FAE5F-A2A0-4CEA-9F6C-F8A236CC50D0}" dt="2023-07-05T03:40:04.561" v="2091" actId="20577"/>
          <ac:spMkLst>
            <pc:docMk/>
            <pc:sldMk cId="3806421058" sldId="279"/>
            <ac:spMk id="7" creationId="{31956883-EE44-26DF-05FF-709B0EA5A28F}"/>
          </ac:spMkLst>
        </pc:spChg>
        <pc:spChg chg="mod">
          <ac:chgData name="Wong Ying Lei" userId="3dad3791-b713-4949-b6ce-8f93cbe0de46" providerId="ADAL" clId="{6B8FAE5F-A2A0-4CEA-9F6C-F8A236CC50D0}" dt="2023-07-05T03:40:22.112" v="2119" actId="1036"/>
          <ac:spMkLst>
            <pc:docMk/>
            <pc:sldMk cId="3806421058" sldId="279"/>
            <ac:spMk id="15" creationId="{11C7F65C-184C-4AA1-9010-78BE5A3A36CA}"/>
          </ac:spMkLst>
        </pc:spChg>
        <pc:spChg chg="del mod">
          <ac:chgData name="Wong Ying Lei" userId="3dad3791-b713-4949-b6ce-8f93cbe0de46" providerId="ADAL" clId="{6B8FAE5F-A2A0-4CEA-9F6C-F8A236CC50D0}" dt="2023-07-05T03:39:55.081" v="2063" actId="478"/>
          <ac:spMkLst>
            <pc:docMk/>
            <pc:sldMk cId="3806421058" sldId="279"/>
            <ac:spMk id="20" creationId="{7A3CF051-895D-4C12-8EE5-03560323C331}"/>
          </ac:spMkLst>
        </pc:spChg>
        <pc:spChg chg="mod">
          <ac:chgData name="Wong Ying Lei" userId="3dad3791-b713-4949-b6ce-8f93cbe0de46" providerId="ADAL" clId="{6B8FAE5F-A2A0-4CEA-9F6C-F8A236CC50D0}" dt="2023-07-05T03:36:17.781" v="1931" actId="1076"/>
          <ac:spMkLst>
            <pc:docMk/>
            <pc:sldMk cId="3806421058" sldId="279"/>
            <ac:spMk id="21" creationId="{36A3FE24-CBB8-4D1A-B1D6-F1FED2210148}"/>
          </ac:spMkLst>
        </pc:spChg>
        <pc:graphicFrameChg chg="mod modGraphic">
          <ac:chgData name="Wong Ying Lei" userId="3dad3791-b713-4949-b6ce-8f93cbe0de46" providerId="ADAL" clId="{6B8FAE5F-A2A0-4CEA-9F6C-F8A236CC50D0}" dt="2023-07-17T02:23:23.014" v="2419" actId="20577"/>
          <ac:graphicFrameMkLst>
            <pc:docMk/>
            <pc:sldMk cId="3806421058" sldId="279"/>
            <ac:graphicFrameMk id="2" creationId="{C9CB7A56-A4E3-46C7-8145-FD3221E2C8EB}"/>
          </ac:graphicFrameMkLst>
        </pc:graphicFrameChg>
      </pc:sldChg>
      <pc:sldChg chg="addSp delSp modSp mod">
        <pc:chgData name="Wong Ying Lei" userId="3dad3791-b713-4949-b6ce-8f93cbe0de46" providerId="ADAL" clId="{6B8FAE5F-A2A0-4CEA-9F6C-F8A236CC50D0}" dt="2023-07-05T03:44:48.428" v="2244" actId="1038"/>
        <pc:sldMkLst>
          <pc:docMk/>
          <pc:sldMk cId="3366479435" sldId="446"/>
        </pc:sldMkLst>
        <pc:spChg chg="add del">
          <ac:chgData name="Wong Ying Lei" userId="3dad3791-b713-4949-b6ce-8f93cbe0de46" providerId="ADAL" clId="{6B8FAE5F-A2A0-4CEA-9F6C-F8A236CC50D0}" dt="2023-07-05T03:41:47.018" v="2181" actId="478"/>
          <ac:spMkLst>
            <pc:docMk/>
            <pc:sldMk cId="3366479435" sldId="446"/>
            <ac:spMk id="3" creationId="{EB124CD5-B9F3-4E19-A4E3-4D992FBF506D}"/>
          </ac:spMkLst>
        </pc:spChg>
        <pc:spChg chg="add del mod">
          <ac:chgData name="Wong Ying Lei" userId="3dad3791-b713-4949-b6ce-8f93cbe0de46" providerId="ADAL" clId="{6B8FAE5F-A2A0-4CEA-9F6C-F8A236CC50D0}" dt="2023-07-05T03:38:16.935" v="1979" actId="478"/>
          <ac:spMkLst>
            <pc:docMk/>
            <pc:sldMk cId="3366479435" sldId="446"/>
            <ac:spMk id="6" creationId="{424345E8-94C7-E2F5-2F89-D08146A572C7}"/>
          </ac:spMkLst>
        </pc:spChg>
        <pc:spChg chg="add mod">
          <ac:chgData name="Wong Ying Lei" userId="3dad3791-b713-4949-b6ce-8f93cbe0de46" providerId="ADAL" clId="{6B8FAE5F-A2A0-4CEA-9F6C-F8A236CC50D0}" dt="2023-07-05T03:38:15.100" v="1978"/>
          <ac:spMkLst>
            <pc:docMk/>
            <pc:sldMk cId="3366479435" sldId="446"/>
            <ac:spMk id="9" creationId="{653C019E-80C6-188C-B39E-DC0DB7FDC71D}"/>
          </ac:spMkLst>
        </pc:spChg>
        <pc:spChg chg="add del mod">
          <ac:chgData name="Wong Ying Lei" userId="3dad3791-b713-4949-b6ce-8f93cbe0de46" providerId="ADAL" clId="{6B8FAE5F-A2A0-4CEA-9F6C-F8A236CC50D0}" dt="2023-07-05T03:38:18.063" v="1981"/>
          <ac:spMkLst>
            <pc:docMk/>
            <pc:sldMk cId="3366479435" sldId="446"/>
            <ac:spMk id="10" creationId="{1E29C0E2-371C-D6BA-039F-FEDA0E912C26}"/>
          </ac:spMkLst>
        </pc:spChg>
        <pc:spChg chg="add del mod">
          <ac:chgData name="Wong Ying Lei" userId="3dad3791-b713-4949-b6ce-8f93cbe0de46" providerId="ADAL" clId="{6B8FAE5F-A2A0-4CEA-9F6C-F8A236CC50D0}" dt="2023-07-05T03:41:44.264" v="2180" actId="478"/>
          <ac:spMkLst>
            <pc:docMk/>
            <pc:sldMk cId="3366479435" sldId="446"/>
            <ac:spMk id="12" creationId="{F7314CA6-0D52-AD97-C083-51E9925AD8CB}"/>
          </ac:spMkLst>
        </pc:spChg>
        <pc:spChg chg="add del mod">
          <ac:chgData name="Wong Ying Lei" userId="3dad3791-b713-4949-b6ce-8f93cbe0de46" providerId="ADAL" clId="{6B8FAE5F-A2A0-4CEA-9F6C-F8A236CC50D0}" dt="2023-07-05T03:41:43.230" v="2178"/>
          <ac:spMkLst>
            <pc:docMk/>
            <pc:sldMk cId="3366479435" sldId="446"/>
            <ac:spMk id="13" creationId="{6D1CA858-4CAD-EDE4-8D88-B14E4D7BEA46}"/>
          </ac:spMkLst>
        </pc:spChg>
        <pc:spChg chg="add del mod">
          <ac:chgData name="Wong Ying Lei" userId="3dad3791-b713-4949-b6ce-8f93cbe0de46" providerId="ADAL" clId="{6B8FAE5F-A2A0-4CEA-9F6C-F8A236CC50D0}" dt="2023-07-05T03:41:48.298" v="2182" actId="478"/>
          <ac:spMkLst>
            <pc:docMk/>
            <pc:sldMk cId="3366479435" sldId="446"/>
            <ac:spMk id="15" creationId="{1166C745-0E7C-7DEB-FA01-39C7012AC241}"/>
          </ac:spMkLst>
        </pc:spChg>
        <pc:spChg chg="add mod">
          <ac:chgData name="Wong Ying Lei" userId="3dad3791-b713-4949-b6ce-8f93cbe0de46" providerId="ADAL" clId="{6B8FAE5F-A2A0-4CEA-9F6C-F8A236CC50D0}" dt="2023-07-05T03:41:54.675" v="2214" actId="20577"/>
          <ac:spMkLst>
            <pc:docMk/>
            <pc:sldMk cId="3366479435" sldId="446"/>
            <ac:spMk id="16" creationId="{92D03920-6B5F-2AF3-8FDB-9B370EBC11D3}"/>
          </ac:spMkLst>
        </pc:spChg>
        <pc:spChg chg="del">
          <ac:chgData name="Wong Ying Lei" userId="3dad3791-b713-4949-b6ce-8f93cbe0de46" providerId="ADAL" clId="{6B8FAE5F-A2A0-4CEA-9F6C-F8A236CC50D0}" dt="2023-07-05T03:38:14.902" v="1977" actId="478"/>
          <ac:spMkLst>
            <pc:docMk/>
            <pc:sldMk cId="3366479435" sldId="446"/>
            <ac:spMk id="21" creationId="{36A3FE24-CBB8-4D1A-B1D6-F1FED2210148}"/>
          </ac:spMkLst>
        </pc:spChg>
        <pc:spChg chg="mod">
          <ac:chgData name="Wong Ying Lei" userId="3dad3791-b713-4949-b6ce-8f93cbe0de46" providerId="ADAL" clId="{6B8FAE5F-A2A0-4CEA-9F6C-F8A236CC50D0}" dt="2023-07-05T03:43:43.477" v="2220" actId="404"/>
          <ac:spMkLst>
            <pc:docMk/>
            <pc:sldMk cId="3366479435" sldId="446"/>
            <ac:spMk id="25" creationId="{A33666A8-CAAE-4048-B83D-A5080E720D5D}"/>
          </ac:spMkLst>
        </pc:spChg>
        <pc:spChg chg="mod">
          <ac:chgData name="Wong Ying Lei" userId="3dad3791-b713-4949-b6ce-8f93cbe0de46" providerId="ADAL" clId="{6B8FAE5F-A2A0-4CEA-9F6C-F8A236CC50D0}" dt="2023-07-05T03:44:12.920" v="2227" actId="2711"/>
          <ac:spMkLst>
            <pc:docMk/>
            <pc:sldMk cId="3366479435" sldId="446"/>
            <ac:spMk id="26" creationId="{2106D3EF-7D73-4144-A4AF-C7B3A06D4C14}"/>
          </ac:spMkLst>
        </pc:spChg>
        <pc:spChg chg="mod">
          <ac:chgData name="Wong Ying Lei" userId="3dad3791-b713-4949-b6ce-8f93cbe0de46" providerId="ADAL" clId="{6B8FAE5F-A2A0-4CEA-9F6C-F8A236CC50D0}" dt="2023-07-05T03:43:55.998" v="2224" actId="404"/>
          <ac:spMkLst>
            <pc:docMk/>
            <pc:sldMk cId="3366479435" sldId="446"/>
            <ac:spMk id="30" creationId="{BA53506E-AF1F-4939-BF1A-083F37C0969D}"/>
          </ac:spMkLst>
        </pc:spChg>
        <pc:spChg chg="mod">
          <ac:chgData name="Wong Ying Lei" userId="3dad3791-b713-4949-b6ce-8f93cbe0de46" providerId="ADAL" clId="{6B8FAE5F-A2A0-4CEA-9F6C-F8A236CC50D0}" dt="2023-07-05T03:44:30.036" v="2231" actId="255"/>
          <ac:spMkLst>
            <pc:docMk/>
            <pc:sldMk cId="3366479435" sldId="446"/>
            <ac:spMk id="38" creationId="{CF24B7D5-0D51-40E4-831B-A42888EB75A0}"/>
          </ac:spMkLst>
        </pc:spChg>
        <pc:spChg chg="mod">
          <ac:chgData name="Wong Ying Lei" userId="3dad3791-b713-4949-b6ce-8f93cbe0de46" providerId="ADAL" clId="{6B8FAE5F-A2A0-4CEA-9F6C-F8A236CC50D0}" dt="2023-07-05T03:44:30.036" v="2231" actId="255"/>
          <ac:spMkLst>
            <pc:docMk/>
            <pc:sldMk cId="3366479435" sldId="446"/>
            <ac:spMk id="41" creationId="{D7FBE066-3570-4D84-A8BE-95FF8CF848CD}"/>
          </ac:spMkLst>
        </pc:spChg>
        <pc:spChg chg="mod">
          <ac:chgData name="Wong Ying Lei" userId="3dad3791-b713-4949-b6ce-8f93cbe0de46" providerId="ADAL" clId="{6B8FAE5F-A2A0-4CEA-9F6C-F8A236CC50D0}" dt="2023-07-05T03:44:23.087" v="2229" actId="404"/>
          <ac:spMkLst>
            <pc:docMk/>
            <pc:sldMk cId="3366479435" sldId="446"/>
            <ac:spMk id="45" creationId="{15B5249A-80FF-490C-8F80-5F2983DC62FB}"/>
          </ac:spMkLst>
        </pc:spChg>
        <pc:spChg chg="mod">
          <ac:chgData name="Wong Ying Lei" userId="3dad3791-b713-4949-b6ce-8f93cbe0de46" providerId="ADAL" clId="{6B8FAE5F-A2A0-4CEA-9F6C-F8A236CC50D0}" dt="2023-07-05T03:43:49.942" v="2222" actId="404"/>
          <ac:spMkLst>
            <pc:docMk/>
            <pc:sldMk cId="3366479435" sldId="446"/>
            <ac:spMk id="48" creationId="{7EEF7FF7-1A9E-4A63-A9C7-6698E558A061}"/>
          </ac:spMkLst>
        </pc:spChg>
        <pc:spChg chg="mod">
          <ac:chgData name="Wong Ying Lei" userId="3dad3791-b713-4949-b6ce-8f93cbe0de46" providerId="ADAL" clId="{6B8FAE5F-A2A0-4CEA-9F6C-F8A236CC50D0}" dt="2023-07-05T03:44:48.428" v="2244" actId="1038"/>
          <ac:spMkLst>
            <pc:docMk/>
            <pc:sldMk cId="3366479435" sldId="446"/>
            <ac:spMk id="49" creationId="{E4484EDA-36FA-4B61-BAE3-D4425BF43CD0}"/>
          </ac:spMkLst>
        </pc:spChg>
        <pc:spChg chg="mod">
          <ac:chgData name="Wong Ying Lei" userId="3dad3791-b713-4949-b6ce-8f93cbe0de46" providerId="ADAL" clId="{6B8FAE5F-A2A0-4CEA-9F6C-F8A236CC50D0}" dt="2023-07-05T03:44:23.087" v="2229" actId="404"/>
          <ac:spMkLst>
            <pc:docMk/>
            <pc:sldMk cId="3366479435" sldId="446"/>
            <ac:spMk id="51" creationId="{854828A8-2641-4DF4-B7F4-A3EE18664593}"/>
          </ac:spMkLst>
        </pc:spChg>
        <pc:spChg chg="mod">
          <ac:chgData name="Wong Ying Lei" userId="3dad3791-b713-4949-b6ce-8f93cbe0de46" providerId="ADAL" clId="{6B8FAE5F-A2A0-4CEA-9F6C-F8A236CC50D0}" dt="2023-07-05T03:44:23.087" v="2229" actId="404"/>
          <ac:spMkLst>
            <pc:docMk/>
            <pc:sldMk cId="3366479435" sldId="446"/>
            <ac:spMk id="53" creationId="{E91C292B-6761-4AC9-B582-194C469E3F8E}"/>
          </ac:spMkLst>
        </pc:spChg>
      </pc:sldChg>
      <pc:sldChg chg="addSp delSp modSp mod">
        <pc:chgData name="Wong Ying Lei" userId="3dad3791-b713-4949-b6ce-8f93cbe0de46" providerId="ADAL" clId="{6B8FAE5F-A2A0-4CEA-9F6C-F8A236CC50D0}" dt="2023-07-05T03:37:40.385" v="1967" actId="478"/>
        <pc:sldMkLst>
          <pc:docMk/>
          <pc:sldMk cId="1339610998" sldId="590"/>
        </pc:sldMkLst>
        <pc:spChg chg="add del mod">
          <ac:chgData name="Wong Ying Lei" userId="3dad3791-b713-4949-b6ce-8f93cbe0de46" providerId="ADAL" clId="{6B8FAE5F-A2A0-4CEA-9F6C-F8A236CC50D0}" dt="2023-07-05T03:37:40.385" v="1967" actId="478"/>
          <ac:spMkLst>
            <pc:docMk/>
            <pc:sldMk cId="1339610998" sldId="590"/>
            <ac:spMk id="8" creationId="{A5048B19-5B3B-C4FB-6546-5898FDFB71EC}"/>
          </ac:spMkLst>
        </pc:spChg>
        <pc:spChg chg="add mod">
          <ac:chgData name="Wong Ying Lei" userId="3dad3791-b713-4949-b6ce-8f93cbe0de46" providerId="ADAL" clId="{6B8FAE5F-A2A0-4CEA-9F6C-F8A236CC50D0}" dt="2023-07-05T03:37:38.587" v="1966"/>
          <ac:spMkLst>
            <pc:docMk/>
            <pc:sldMk cId="1339610998" sldId="590"/>
            <ac:spMk id="10" creationId="{B8A7EB13-0540-F585-24F1-BE876E16522D}"/>
          </ac:spMkLst>
        </pc:spChg>
        <pc:spChg chg="del">
          <ac:chgData name="Wong Ying Lei" userId="3dad3791-b713-4949-b6ce-8f93cbe0de46" providerId="ADAL" clId="{6B8FAE5F-A2A0-4CEA-9F6C-F8A236CC50D0}" dt="2023-07-05T03:37:38.383" v="1965" actId="478"/>
          <ac:spMkLst>
            <pc:docMk/>
            <pc:sldMk cId="1339610998" sldId="590"/>
            <ac:spMk id="21" creationId="{36A3FE24-CBB8-4D1A-B1D6-F1FED2210148}"/>
          </ac:spMkLst>
        </pc:spChg>
      </pc:sldChg>
      <pc:sldChg chg="addSp delSp modSp mod">
        <pc:chgData name="Wong Ying Lei" userId="3dad3791-b713-4949-b6ce-8f93cbe0de46" providerId="ADAL" clId="{6B8FAE5F-A2A0-4CEA-9F6C-F8A236CC50D0}" dt="2023-07-05T03:37:33.654" v="1964" actId="478"/>
        <pc:sldMkLst>
          <pc:docMk/>
          <pc:sldMk cId="201463694" sldId="591"/>
        </pc:sldMkLst>
        <pc:spChg chg="add del mod">
          <ac:chgData name="Wong Ying Lei" userId="3dad3791-b713-4949-b6ce-8f93cbe0de46" providerId="ADAL" clId="{6B8FAE5F-A2A0-4CEA-9F6C-F8A236CC50D0}" dt="2023-07-05T03:37:33.654" v="1964" actId="478"/>
          <ac:spMkLst>
            <pc:docMk/>
            <pc:sldMk cId="201463694" sldId="591"/>
            <ac:spMk id="4" creationId="{F20407D7-B3CB-97F5-87B3-92CFC4637DD4}"/>
          </ac:spMkLst>
        </pc:spChg>
        <pc:spChg chg="add mod">
          <ac:chgData name="Wong Ying Lei" userId="3dad3791-b713-4949-b6ce-8f93cbe0de46" providerId="ADAL" clId="{6B8FAE5F-A2A0-4CEA-9F6C-F8A236CC50D0}" dt="2023-07-05T03:37:31.944" v="1963"/>
          <ac:spMkLst>
            <pc:docMk/>
            <pc:sldMk cId="201463694" sldId="591"/>
            <ac:spMk id="6" creationId="{CCEEB6A0-7AAB-6CE3-0445-9EFBB9C9ABFA}"/>
          </ac:spMkLst>
        </pc:spChg>
        <pc:spChg chg="del">
          <ac:chgData name="Wong Ying Lei" userId="3dad3791-b713-4949-b6ce-8f93cbe0de46" providerId="ADAL" clId="{6B8FAE5F-A2A0-4CEA-9F6C-F8A236CC50D0}" dt="2023-07-05T03:37:31.782" v="1962" actId="478"/>
          <ac:spMkLst>
            <pc:docMk/>
            <pc:sldMk cId="201463694" sldId="591"/>
            <ac:spMk id="21" creationId="{36A3FE24-CBB8-4D1A-B1D6-F1FED2210148}"/>
          </ac:spMkLst>
        </pc:spChg>
      </pc:sldChg>
      <pc:sldChg chg="addSp delSp modSp add del mod">
        <pc:chgData name="Wong Ying Lei" userId="3dad3791-b713-4949-b6ce-8f93cbe0de46" providerId="ADAL" clId="{6B8FAE5F-A2A0-4CEA-9F6C-F8A236CC50D0}" dt="2023-07-12T01:51:19.144" v="2415" actId="47"/>
        <pc:sldMkLst>
          <pc:docMk/>
          <pc:sldMk cId="1873051138" sldId="12252"/>
        </pc:sldMkLst>
        <pc:spChg chg="add del mod">
          <ac:chgData name="Wong Ying Lei" userId="3dad3791-b713-4949-b6ce-8f93cbe0de46" providerId="ADAL" clId="{6B8FAE5F-A2A0-4CEA-9F6C-F8A236CC50D0}" dt="2023-07-05T03:36:42.868" v="1939" actId="478"/>
          <ac:spMkLst>
            <pc:docMk/>
            <pc:sldMk cId="1873051138" sldId="12252"/>
            <ac:spMk id="4" creationId="{1D7D4CC3-1CA2-01A7-D92A-570E70449A83}"/>
          </ac:spMkLst>
        </pc:spChg>
        <pc:spChg chg="add mod">
          <ac:chgData name="Wong Ying Lei" userId="3dad3791-b713-4949-b6ce-8f93cbe0de46" providerId="ADAL" clId="{6B8FAE5F-A2A0-4CEA-9F6C-F8A236CC50D0}" dt="2023-07-05T03:36:43.208" v="1940"/>
          <ac:spMkLst>
            <pc:docMk/>
            <pc:sldMk cId="1873051138" sldId="12252"/>
            <ac:spMk id="5" creationId="{4B9613EF-BC72-E5F0-5A6E-75D49A030430}"/>
          </ac:spMkLst>
        </pc:spChg>
        <pc:spChg chg="add del mod">
          <ac:chgData name="Wong Ying Lei" userId="3dad3791-b713-4949-b6ce-8f93cbe0de46" providerId="ADAL" clId="{6B8FAE5F-A2A0-4CEA-9F6C-F8A236CC50D0}" dt="2023-07-05T03:39:41.840" v="2030" actId="478"/>
          <ac:spMkLst>
            <pc:docMk/>
            <pc:sldMk cId="1873051138" sldId="12252"/>
            <ac:spMk id="7" creationId="{52D09337-A3F6-D157-E3CC-767C43BF550A}"/>
          </ac:spMkLst>
        </pc:spChg>
        <pc:spChg chg="add del mod">
          <ac:chgData name="Wong Ying Lei" userId="3dad3791-b713-4949-b6ce-8f93cbe0de46" providerId="ADAL" clId="{6B8FAE5F-A2A0-4CEA-9F6C-F8A236CC50D0}" dt="2023-07-05T03:39:33.002" v="2029" actId="478"/>
          <ac:spMkLst>
            <pc:docMk/>
            <pc:sldMk cId="1873051138" sldId="12252"/>
            <ac:spMk id="9" creationId="{39670D81-EDD7-C317-666D-448F2BAB3FA0}"/>
          </ac:spMkLst>
        </pc:spChg>
        <pc:spChg chg="add mod">
          <ac:chgData name="Wong Ying Lei" userId="3dad3791-b713-4949-b6ce-8f93cbe0de46" providerId="ADAL" clId="{6B8FAE5F-A2A0-4CEA-9F6C-F8A236CC50D0}" dt="2023-07-05T03:39:48.446" v="2062" actId="20577"/>
          <ac:spMkLst>
            <pc:docMk/>
            <pc:sldMk cId="1873051138" sldId="12252"/>
            <ac:spMk id="10" creationId="{0760BCB9-C11E-C24D-C6ED-0161F554CA72}"/>
          </ac:spMkLst>
        </pc:spChg>
        <pc:spChg chg="del">
          <ac:chgData name="Wong Ying Lei" userId="3dad3791-b713-4949-b6ce-8f93cbe0de46" providerId="ADAL" clId="{6B8FAE5F-A2A0-4CEA-9F6C-F8A236CC50D0}" dt="2023-07-05T03:39:31.346" v="2028" actId="478"/>
          <ac:spMkLst>
            <pc:docMk/>
            <pc:sldMk cId="1873051138" sldId="12252"/>
            <ac:spMk id="20" creationId="{7A3CF051-895D-4C12-8EE5-03560323C331}"/>
          </ac:spMkLst>
        </pc:spChg>
        <pc:spChg chg="del">
          <ac:chgData name="Wong Ying Lei" userId="3dad3791-b713-4949-b6ce-8f93cbe0de46" providerId="ADAL" clId="{6B8FAE5F-A2A0-4CEA-9F6C-F8A236CC50D0}" dt="2023-07-05T03:36:40.905" v="1938" actId="478"/>
          <ac:spMkLst>
            <pc:docMk/>
            <pc:sldMk cId="1873051138" sldId="12252"/>
            <ac:spMk id="21" creationId="{36A3FE24-CBB8-4D1A-B1D6-F1FED2210148}"/>
          </ac:spMkLst>
        </pc:spChg>
      </pc:sldChg>
      <pc:sldChg chg="addSp delSp modSp mod">
        <pc:chgData name="Wong Ying Lei" userId="3dad3791-b713-4949-b6ce-8f93cbe0de46" providerId="ADAL" clId="{6B8FAE5F-A2A0-4CEA-9F6C-F8A236CC50D0}" dt="2023-07-05T03:37:14.194" v="1954" actId="478"/>
        <pc:sldMkLst>
          <pc:docMk/>
          <pc:sldMk cId="1740637088" sldId="2134805146"/>
        </pc:sldMkLst>
        <pc:spChg chg="del">
          <ac:chgData name="Wong Ying Lei" userId="3dad3791-b713-4949-b6ce-8f93cbe0de46" providerId="ADAL" clId="{6B8FAE5F-A2A0-4CEA-9F6C-F8A236CC50D0}" dt="2023-07-05T03:37:12.785" v="1952" actId="478"/>
          <ac:spMkLst>
            <pc:docMk/>
            <pc:sldMk cId="1740637088" sldId="2134805146"/>
            <ac:spMk id="3" creationId="{4CFCA90B-EE7D-B1CD-B8A5-1C4151389ECC}"/>
          </ac:spMkLst>
        </pc:spChg>
        <pc:spChg chg="add del mod">
          <ac:chgData name="Wong Ying Lei" userId="3dad3791-b713-4949-b6ce-8f93cbe0de46" providerId="ADAL" clId="{6B8FAE5F-A2A0-4CEA-9F6C-F8A236CC50D0}" dt="2023-07-05T03:37:14.194" v="1954" actId="478"/>
          <ac:spMkLst>
            <pc:docMk/>
            <pc:sldMk cId="1740637088" sldId="2134805146"/>
            <ac:spMk id="5" creationId="{87049CC2-FC68-CAA0-3285-3EF135C1FE03}"/>
          </ac:spMkLst>
        </pc:spChg>
        <pc:spChg chg="add mod">
          <ac:chgData name="Wong Ying Lei" userId="3dad3791-b713-4949-b6ce-8f93cbe0de46" providerId="ADAL" clId="{6B8FAE5F-A2A0-4CEA-9F6C-F8A236CC50D0}" dt="2023-07-05T03:37:13.023" v="1953"/>
          <ac:spMkLst>
            <pc:docMk/>
            <pc:sldMk cId="1740637088" sldId="2134805146"/>
            <ac:spMk id="6" creationId="{00875C4C-AC6D-5EEE-6962-C774B150533A}"/>
          </ac:spMkLst>
        </pc:spChg>
      </pc:sldChg>
      <pc:sldChg chg="addSp delSp modSp mod">
        <pc:chgData name="Wong Ying Lei" userId="3dad3791-b713-4949-b6ce-8f93cbe0de46" providerId="ADAL" clId="{6B8FAE5F-A2A0-4CEA-9F6C-F8A236CC50D0}" dt="2023-07-05T03:37:46.654" v="1970" actId="478"/>
        <pc:sldMkLst>
          <pc:docMk/>
          <pc:sldMk cId="992364885" sldId="2134805148"/>
        </pc:sldMkLst>
        <pc:spChg chg="del">
          <ac:chgData name="Wong Ying Lei" userId="3dad3791-b713-4949-b6ce-8f93cbe0de46" providerId="ADAL" clId="{6B8FAE5F-A2A0-4CEA-9F6C-F8A236CC50D0}" dt="2023-07-05T03:37:44.840" v="1968" actId="478"/>
          <ac:spMkLst>
            <pc:docMk/>
            <pc:sldMk cId="992364885" sldId="2134805148"/>
            <ac:spMk id="4" creationId="{72ACE346-F42F-D678-A53A-A3467176B48E}"/>
          </ac:spMkLst>
        </pc:spChg>
        <pc:spChg chg="add del mod">
          <ac:chgData name="Wong Ying Lei" userId="3dad3791-b713-4949-b6ce-8f93cbe0de46" providerId="ADAL" clId="{6B8FAE5F-A2A0-4CEA-9F6C-F8A236CC50D0}" dt="2023-07-05T03:37:46.654" v="1970" actId="478"/>
          <ac:spMkLst>
            <pc:docMk/>
            <pc:sldMk cId="992364885" sldId="2134805148"/>
            <ac:spMk id="5" creationId="{78EE9B31-0534-5C10-37E2-534F92247466}"/>
          </ac:spMkLst>
        </pc:spChg>
        <pc:spChg chg="add mod">
          <ac:chgData name="Wong Ying Lei" userId="3dad3791-b713-4949-b6ce-8f93cbe0de46" providerId="ADAL" clId="{6B8FAE5F-A2A0-4CEA-9F6C-F8A236CC50D0}" dt="2023-07-05T03:37:45.040" v="1969"/>
          <ac:spMkLst>
            <pc:docMk/>
            <pc:sldMk cId="992364885" sldId="2134805148"/>
            <ac:spMk id="6" creationId="{6BE3DFE4-FE40-DE85-A8E3-3A1DB1CB7B30}"/>
          </ac:spMkLst>
        </pc:spChg>
      </pc:sldChg>
      <pc:sldChg chg="addSp delSp modSp del mod">
        <pc:chgData name="Wong Ying Lei" userId="3dad3791-b713-4949-b6ce-8f93cbe0de46" providerId="ADAL" clId="{6B8FAE5F-A2A0-4CEA-9F6C-F8A236CC50D0}" dt="2023-07-12T01:50:58.136" v="2409" actId="47"/>
        <pc:sldMkLst>
          <pc:docMk/>
          <pc:sldMk cId="1357582947" sldId="2134805150"/>
        </pc:sldMkLst>
        <pc:spChg chg="add mod">
          <ac:chgData name="Wong Ying Lei" userId="3dad3791-b713-4949-b6ce-8f93cbe0de46" providerId="ADAL" clId="{6B8FAE5F-A2A0-4CEA-9F6C-F8A236CC50D0}" dt="2023-07-05T03:36:48.908" v="1942"/>
          <ac:spMkLst>
            <pc:docMk/>
            <pc:sldMk cId="1357582947" sldId="2134805150"/>
            <ac:spMk id="2" creationId="{D2C645E9-DE78-4A1A-EC11-D038204012A1}"/>
          </ac:spMkLst>
        </pc:spChg>
        <pc:spChg chg="add mod">
          <ac:chgData name="Wong Ying Lei" userId="3dad3791-b713-4949-b6ce-8f93cbe0de46" providerId="ADAL" clId="{6B8FAE5F-A2A0-4CEA-9F6C-F8A236CC50D0}" dt="2023-07-05T03:40:44.636" v="2143" actId="20577"/>
          <ac:spMkLst>
            <pc:docMk/>
            <pc:sldMk cId="1357582947" sldId="2134805150"/>
            <ac:spMk id="3" creationId="{A34483C4-56AE-07F2-19C0-4BAEAA2D1BCA}"/>
          </ac:spMkLst>
        </pc:spChg>
        <pc:spChg chg="del">
          <ac:chgData name="Wong Ying Lei" userId="3dad3791-b713-4949-b6ce-8f93cbe0de46" providerId="ADAL" clId="{6B8FAE5F-A2A0-4CEA-9F6C-F8A236CC50D0}" dt="2023-07-05T03:36:48.569" v="1941" actId="478"/>
          <ac:spMkLst>
            <pc:docMk/>
            <pc:sldMk cId="1357582947" sldId="2134805150"/>
            <ac:spMk id="15" creationId="{C9A13B85-D3BA-440C-8FCB-70B110429CA4}"/>
          </ac:spMkLst>
        </pc:spChg>
        <pc:spChg chg="del">
          <ac:chgData name="Wong Ying Lei" userId="3dad3791-b713-4949-b6ce-8f93cbe0de46" providerId="ADAL" clId="{6B8FAE5F-A2A0-4CEA-9F6C-F8A236CC50D0}" dt="2023-07-05T03:40:39.437" v="2120" actId="478"/>
          <ac:spMkLst>
            <pc:docMk/>
            <pc:sldMk cId="1357582947" sldId="2134805150"/>
            <ac:spMk id="17" creationId="{B1765C77-F11A-40CA-9BB5-12DEE5666FFD}"/>
          </ac:spMkLst>
        </pc:spChg>
      </pc:sldChg>
      <pc:sldChg chg="addSp delSp modSp del mod">
        <pc:chgData name="Wong Ying Lei" userId="3dad3791-b713-4949-b6ce-8f93cbe0de46" providerId="ADAL" clId="{6B8FAE5F-A2A0-4CEA-9F6C-F8A236CC50D0}" dt="2023-07-12T01:50:58.136" v="2409" actId="47"/>
        <pc:sldMkLst>
          <pc:docMk/>
          <pc:sldMk cId="1830624567" sldId="2134805154"/>
        </pc:sldMkLst>
        <pc:spChg chg="del">
          <ac:chgData name="Wong Ying Lei" userId="3dad3791-b713-4949-b6ce-8f93cbe0de46" providerId="ADAL" clId="{6B8FAE5F-A2A0-4CEA-9F6C-F8A236CC50D0}" dt="2023-07-05T03:36:52.545" v="1943" actId="478"/>
          <ac:spMkLst>
            <pc:docMk/>
            <pc:sldMk cId="1830624567" sldId="2134805154"/>
            <ac:spMk id="3" creationId="{8FE73ACF-74E3-F0D2-8B45-BA61EDA39E51}"/>
          </ac:spMkLst>
        </pc:spChg>
        <pc:spChg chg="add del mod">
          <ac:chgData name="Wong Ying Lei" userId="3dad3791-b713-4949-b6ce-8f93cbe0de46" providerId="ADAL" clId="{6B8FAE5F-A2A0-4CEA-9F6C-F8A236CC50D0}" dt="2023-07-05T03:36:53.918" v="1944" actId="478"/>
          <ac:spMkLst>
            <pc:docMk/>
            <pc:sldMk cId="1830624567" sldId="2134805154"/>
            <ac:spMk id="5" creationId="{5CD5657A-8795-0F33-C723-701097FA75EC}"/>
          </ac:spMkLst>
        </pc:spChg>
        <pc:spChg chg="add mod">
          <ac:chgData name="Wong Ying Lei" userId="3dad3791-b713-4949-b6ce-8f93cbe0de46" providerId="ADAL" clId="{6B8FAE5F-A2A0-4CEA-9F6C-F8A236CC50D0}" dt="2023-07-05T03:36:54.365" v="1945"/>
          <ac:spMkLst>
            <pc:docMk/>
            <pc:sldMk cId="1830624567" sldId="2134805154"/>
            <ac:spMk id="6" creationId="{71CC9667-486E-4B23-3B3E-4B2CE8B00A27}"/>
          </ac:spMkLst>
        </pc:spChg>
      </pc:sldChg>
      <pc:sldChg chg="addSp delSp modSp mod">
        <pc:chgData name="Wong Ying Lei" userId="3dad3791-b713-4949-b6ce-8f93cbe0de46" providerId="ADAL" clId="{6B8FAE5F-A2A0-4CEA-9F6C-F8A236CC50D0}" dt="2023-07-05T03:43:07.323" v="2218" actId="255"/>
        <pc:sldMkLst>
          <pc:docMk/>
          <pc:sldMk cId="2564614219" sldId="2134805156"/>
        </pc:sldMkLst>
        <pc:spChg chg="del">
          <ac:chgData name="Wong Ying Lei" userId="3dad3791-b713-4949-b6ce-8f93cbe0de46" providerId="ADAL" clId="{6B8FAE5F-A2A0-4CEA-9F6C-F8A236CC50D0}" dt="2023-07-05T03:37:06.013" v="1949" actId="478"/>
          <ac:spMkLst>
            <pc:docMk/>
            <pc:sldMk cId="2564614219" sldId="2134805156"/>
            <ac:spMk id="5" creationId="{56C6C866-9A34-FA1A-E250-797E03E8DC09}"/>
          </ac:spMkLst>
        </pc:spChg>
        <pc:spChg chg="add del mod">
          <ac:chgData name="Wong Ying Lei" userId="3dad3791-b713-4949-b6ce-8f93cbe0de46" providerId="ADAL" clId="{6B8FAE5F-A2A0-4CEA-9F6C-F8A236CC50D0}" dt="2023-07-05T03:37:07.993" v="1951" actId="478"/>
          <ac:spMkLst>
            <pc:docMk/>
            <pc:sldMk cId="2564614219" sldId="2134805156"/>
            <ac:spMk id="7" creationId="{420B8291-A034-FD14-FE8C-C27454F52A40}"/>
          </ac:spMkLst>
        </pc:spChg>
        <pc:spChg chg="mod">
          <ac:chgData name="Wong Ying Lei" userId="3dad3791-b713-4949-b6ce-8f93cbe0de46" providerId="ADAL" clId="{6B8FAE5F-A2A0-4CEA-9F6C-F8A236CC50D0}" dt="2023-07-05T03:43:07.323" v="2218" actId="255"/>
          <ac:spMkLst>
            <pc:docMk/>
            <pc:sldMk cId="2564614219" sldId="2134805156"/>
            <ac:spMk id="8" creationId="{E62A841B-D782-2ACB-2628-19981C11CF47}"/>
          </ac:spMkLst>
        </pc:spChg>
        <pc:spChg chg="add mod">
          <ac:chgData name="Wong Ying Lei" userId="3dad3791-b713-4949-b6ce-8f93cbe0de46" providerId="ADAL" clId="{6B8FAE5F-A2A0-4CEA-9F6C-F8A236CC50D0}" dt="2023-07-05T03:37:06.298" v="1950"/>
          <ac:spMkLst>
            <pc:docMk/>
            <pc:sldMk cId="2564614219" sldId="2134805156"/>
            <ac:spMk id="9" creationId="{D206B81D-B493-8CE0-84BF-F512A725D294}"/>
          </ac:spMkLst>
        </pc:spChg>
      </pc:sldChg>
      <pc:sldChg chg="add">
        <pc:chgData name="Wong Ying Lei" userId="3dad3791-b713-4949-b6ce-8f93cbe0de46" providerId="ADAL" clId="{6B8FAE5F-A2A0-4CEA-9F6C-F8A236CC50D0}" dt="2023-07-05T04:02:02.181" v="2340"/>
        <pc:sldMkLst>
          <pc:docMk/>
          <pc:sldMk cId="3908414242" sldId="2134805163"/>
        </pc:sldMkLst>
      </pc:sldChg>
      <pc:sldChg chg="addSp delSp modSp add del mod">
        <pc:chgData name="Wong Ying Lei" userId="3dad3791-b713-4949-b6ce-8f93cbe0de46" providerId="ADAL" clId="{6B8FAE5F-A2A0-4CEA-9F6C-F8A236CC50D0}" dt="2023-07-12T01:51:22.529" v="2416" actId="47"/>
        <pc:sldMkLst>
          <pc:docMk/>
          <pc:sldMk cId="242592968" sldId="2134805166"/>
        </pc:sldMkLst>
        <pc:spChg chg="del">
          <ac:chgData name="Wong Ying Lei" userId="3dad3791-b713-4949-b6ce-8f93cbe0de46" providerId="ADAL" clId="{6B8FAE5F-A2A0-4CEA-9F6C-F8A236CC50D0}" dt="2023-07-05T03:37:24.712" v="1959" actId="478"/>
          <ac:spMkLst>
            <pc:docMk/>
            <pc:sldMk cId="242592968" sldId="2134805166"/>
            <ac:spMk id="4" creationId="{E2F2BF75-0CF6-23C1-8727-D06ABD58E7BC}"/>
          </ac:spMkLst>
        </pc:spChg>
        <pc:spChg chg="add del mod">
          <ac:chgData name="Wong Ying Lei" userId="3dad3791-b713-4949-b6ce-8f93cbe0de46" providerId="ADAL" clId="{6B8FAE5F-A2A0-4CEA-9F6C-F8A236CC50D0}" dt="2023-07-05T03:37:26.831" v="1961" actId="478"/>
          <ac:spMkLst>
            <pc:docMk/>
            <pc:sldMk cId="242592968" sldId="2134805166"/>
            <ac:spMk id="8" creationId="{C29BC755-79BA-86ED-8C12-4E01A73D8928}"/>
          </ac:spMkLst>
        </pc:spChg>
        <pc:spChg chg="add mod">
          <ac:chgData name="Wong Ying Lei" userId="3dad3791-b713-4949-b6ce-8f93cbe0de46" providerId="ADAL" clId="{6B8FAE5F-A2A0-4CEA-9F6C-F8A236CC50D0}" dt="2023-07-05T03:37:24.995" v="1960"/>
          <ac:spMkLst>
            <pc:docMk/>
            <pc:sldMk cId="242592968" sldId="2134805166"/>
            <ac:spMk id="14" creationId="{0DDCD33C-DB59-7992-BC72-BE15ACEA1A53}"/>
          </ac:spMkLst>
        </pc:spChg>
      </pc:sldChg>
      <pc:sldChg chg="addSp delSp modSp add del mod">
        <pc:chgData name="Wong Ying Lei" userId="3dad3791-b713-4949-b6ce-8f93cbe0de46" providerId="ADAL" clId="{6B8FAE5F-A2A0-4CEA-9F6C-F8A236CC50D0}" dt="2023-07-12T01:51:22.529" v="2416" actId="47"/>
        <pc:sldMkLst>
          <pc:docMk/>
          <pc:sldMk cId="1656669708" sldId="2134805168"/>
        </pc:sldMkLst>
        <pc:spChg chg="del mod">
          <ac:chgData name="Wong Ying Lei" userId="3dad3791-b713-4949-b6ce-8f93cbe0de46" providerId="ADAL" clId="{6B8FAE5F-A2A0-4CEA-9F6C-F8A236CC50D0}" dt="2023-07-05T03:37:18.389" v="1956" actId="478"/>
          <ac:spMkLst>
            <pc:docMk/>
            <pc:sldMk cId="1656669708" sldId="2134805168"/>
            <ac:spMk id="4" creationId="{E2F2BF75-0CF6-23C1-8727-D06ABD58E7BC}"/>
          </ac:spMkLst>
        </pc:spChg>
        <pc:spChg chg="add del mod">
          <ac:chgData name="Wong Ying Lei" userId="3dad3791-b713-4949-b6ce-8f93cbe0de46" providerId="ADAL" clId="{6B8FAE5F-A2A0-4CEA-9F6C-F8A236CC50D0}" dt="2023-07-05T03:37:21.227" v="1958" actId="478"/>
          <ac:spMkLst>
            <pc:docMk/>
            <pc:sldMk cId="1656669708" sldId="2134805168"/>
            <ac:spMk id="21" creationId="{35E1E49E-F5CE-33C0-2B08-24FB627E1CCF}"/>
          </ac:spMkLst>
        </pc:spChg>
        <pc:spChg chg="add mod">
          <ac:chgData name="Wong Ying Lei" userId="3dad3791-b713-4949-b6ce-8f93cbe0de46" providerId="ADAL" clId="{6B8FAE5F-A2A0-4CEA-9F6C-F8A236CC50D0}" dt="2023-07-05T03:37:18.643" v="1957"/>
          <ac:spMkLst>
            <pc:docMk/>
            <pc:sldMk cId="1656669708" sldId="2134805168"/>
            <ac:spMk id="24" creationId="{885BB282-20A3-E800-F364-41A69D1AA044}"/>
          </ac:spMkLst>
        </pc:spChg>
      </pc:sldChg>
      <pc:sldChg chg="addSp delSp modSp new mod">
        <pc:chgData name="Wong Ying Lei" userId="3dad3791-b713-4949-b6ce-8f93cbe0de46" providerId="ADAL" clId="{6B8FAE5F-A2A0-4CEA-9F6C-F8A236CC50D0}" dt="2023-07-05T03:38:09.902" v="1976" actId="478"/>
        <pc:sldMkLst>
          <pc:docMk/>
          <pc:sldMk cId="24228599" sldId="2134805169"/>
        </pc:sldMkLst>
        <pc:spChg chg="del">
          <ac:chgData name="Wong Ying Lei" userId="3dad3791-b713-4949-b6ce-8f93cbe0de46" providerId="ADAL" clId="{6B8FAE5F-A2A0-4CEA-9F6C-F8A236CC50D0}" dt="2023-07-05T01:56:04.479" v="4" actId="478"/>
          <ac:spMkLst>
            <pc:docMk/>
            <pc:sldMk cId="24228599" sldId="2134805169"/>
            <ac:spMk id="2" creationId="{DA55116C-2DAD-C93D-15F4-4BD2E87DEEA2}"/>
          </ac:spMkLst>
        </pc:spChg>
        <pc:spChg chg="mod">
          <ac:chgData name="Wong Ying Lei" userId="3dad3791-b713-4949-b6ce-8f93cbe0de46" providerId="ADAL" clId="{6B8FAE5F-A2A0-4CEA-9F6C-F8A236CC50D0}" dt="2023-07-05T02:00:49.712" v="54" actId="1076"/>
          <ac:spMkLst>
            <pc:docMk/>
            <pc:sldMk cId="24228599" sldId="2134805169"/>
            <ac:spMk id="3" creationId="{C52A079F-6F33-75AB-0978-18D63166C975}"/>
          </ac:spMkLst>
        </pc:spChg>
        <pc:spChg chg="del mod">
          <ac:chgData name="Wong Ying Lei" userId="3dad3791-b713-4949-b6ce-8f93cbe0de46" providerId="ADAL" clId="{6B8FAE5F-A2A0-4CEA-9F6C-F8A236CC50D0}" dt="2023-07-05T03:38:04.444" v="1974" actId="478"/>
          <ac:spMkLst>
            <pc:docMk/>
            <pc:sldMk cId="24228599" sldId="2134805169"/>
            <ac:spMk id="4" creationId="{088E3C88-6007-542C-21F8-5EE3AE0A1F8F}"/>
          </ac:spMkLst>
        </pc:spChg>
        <pc:spChg chg="add del mod">
          <ac:chgData name="Wong Ying Lei" userId="3dad3791-b713-4949-b6ce-8f93cbe0de46" providerId="ADAL" clId="{6B8FAE5F-A2A0-4CEA-9F6C-F8A236CC50D0}" dt="2023-07-05T01:56:41.991" v="11" actId="478"/>
          <ac:spMkLst>
            <pc:docMk/>
            <pc:sldMk cId="24228599" sldId="2134805169"/>
            <ac:spMk id="5" creationId="{2F0AB9BA-B60E-B018-A459-DC7B83CDC687}"/>
          </ac:spMkLst>
        </pc:spChg>
        <pc:spChg chg="add del mod">
          <ac:chgData name="Wong Ying Lei" userId="3dad3791-b713-4949-b6ce-8f93cbe0de46" providerId="ADAL" clId="{6B8FAE5F-A2A0-4CEA-9F6C-F8A236CC50D0}" dt="2023-07-05T01:56:40.389" v="9" actId="478"/>
          <ac:spMkLst>
            <pc:docMk/>
            <pc:sldMk cId="24228599" sldId="2134805169"/>
            <ac:spMk id="6" creationId="{C94E67A6-6A35-0CC0-9003-F784CC0F6F7A}"/>
          </ac:spMkLst>
        </pc:spChg>
        <pc:spChg chg="add del mod">
          <ac:chgData name="Wong Ying Lei" userId="3dad3791-b713-4949-b6ce-8f93cbe0de46" providerId="ADAL" clId="{6B8FAE5F-A2A0-4CEA-9F6C-F8A236CC50D0}" dt="2023-07-05T02:11:00.957" v="232" actId="478"/>
          <ac:spMkLst>
            <pc:docMk/>
            <pc:sldMk cId="24228599" sldId="2134805169"/>
            <ac:spMk id="10" creationId="{2E2A3B4C-E8AC-A4B1-74D9-3E2A28AF0A06}"/>
          </ac:spMkLst>
        </pc:spChg>
        <pc:spChg chg="add del mod">
          <ac:chgData name="Wong Ying Lei" userId="3dad3791-b713-4949-b6ce-8f93cbe0de46" providerId="ADAL" clId="{6B8FAE5F-A2A0-4CEA-9F6C-F8A236CC50D0}" dt="2023-07-05T02:09:58.865" v="223" actId="478"/>
          <ac:spMkLst>
            <pc:docMk/>
            <pc:sldMk cId="24228599" sldId="2134805169"/>
            <ac:spMk id="12" creationId="{6459705B-EE38-8CF5-F73C-292B148280A1}"/>
          </ac:spMkLst>
        </pc:spChg>
        <pc:spChg chg="add mod">
          <ac:chgData name="Wong Ying Lei" userId="3dad3791-b713-4949-b6ce-8f93cbe0de46" providerId="ADAL" clId="{6B8FAE5F-A2A0-4CEA-9F6C-F8A236CC50D0}" dt="2023-07-05T02:27:57.685" v="431" actId="20577"/>
          <ac:spMkLst>
            <pc:docMk/>
            <pc:sldMk cId="24228599" sldId="2134805169"/>
            <ac:spMk id="13" creationId="{C5C92A32-B493-3C3C-53E1-171DF0D7DF77}"/>
          </ac:spMkLst>
        </pc:spChg>
        <pc:spChg chg="add mod">
          <ac:chgData name="Wong Ying Lei" userId="3dad3791-b713-4949-b6ce-8f93cbe0de46" providerId="ADAL" clId="{6B8FAE5F-A2A0-4CEA-9F6C-F8A236CC50D0}" dt="2023-07-05T02:27:56.067" v="430" actId="20577"/>
          <ac:spMkLst>
            <pc:docMk/>
            <pc:sldMk cId="24228599" sldId="2134805169"/>
            <ac:spMk id="14" creationId="{8D1A1732-5022-3E16-6310-B4A99EB380AF}"/>
          </ac:spMkLst>
        </pc:spChg>
        <pc:spChg chg="add mod">
          <ac:chgData name="Wong Ying Lei" userId="3dad3791-b713-4949-b6ce-8f93cbe0de46" providerId="ADAL" clId="{6B8FAE5F-A2A0-4CEA-9F6C-F8A236CC50D0}" dt="2023-07-05T02:24:17.278" v="425" actId="1036"/>
          <ac:spMkLst>
            <pc:docMk/>
            <pc:sldMk cId="24228599" sldId="2134805169"/>
            <ac:spMk id="15" creationId="{8BAEAA88-051A-6F11-72A9-2510FB23C1AC}"/>
          </ac:spMkLst>
        </pc:spChg>
        <pc:spChg chg="add del mod">
          <ac:chgData name="Wong Ying Lei" userId="3dad3791-b713-4949-b6ce-8f93cbe0de46" providerId="ADAL" clId="{6B8FAE5F-A2A0-4CEA-9F6C-F8A236CC50D0}" dt="2023-07-05T03:38:09.902" v="1976" actId="478"/>
          <ac:spMkLst>
            <pc:docMk/>
            <pc:sldMk cId="24228599" sldId="2134805169"/>
            <ac:spMk id="17" creationId="{37948384-53EB-882E-4A63-80EDC2FFFC30}"/>
          </ac:spMkLst>
        </pc:spChg>
        <pc:spChg chg="add mod">
          <ac:chgData name="Wong Ying Lei" userId="3dad3791-b713-4949-b6ce-8f93cbe0de46" providerId="ADAL" clId="{6B8FAE5F-A2A0-4CEA-9F6C-F8A236CC50D0}" dt="2023-07-05T03:38:04.743" v="1975"/>
          <ac:spMkLst>
            <pc:docMk/>
            <pc:sldMk cId="24228599" sldId="2134805169"/>
            <ac:spMk id="18" creationId="{582C5E6C-4AAC-8858-5B8F-DA595A5CA350}"/>
          </ac:spMkLst>
        </pc:spChg>
        <pc:graphicFrameChg chg="add mod">
          <ac:chgData name="Wong Ying Lei" userId="3dad3791-b713-4949-b6ce-8f93cbe0de46" providerId="ADAL" clId="{6B8FAE5F-A2A0-4CEA-9F6C-F8A236CC50D0}" dt="2023-07-05T02:23:59.839" v="397" actId="1076"/>
          <ac:graphicFrameMkLst>
            <pc:docMk/>
            <pc:sldMk cId="24228599" sldId="2134805169"/>
            <ac:graphicFrameMk id="9" creationId="{E8DE9EBF-38F6-EB0C-26C7-4280D953EB2C}"/>
          </ac:graphicFrameMkLst>
        </pc:graphicFrameChg>
        <pc:graphicFrameChg chg="add mod modGraphic">
          <ac:chgData name="Wong Ying Lei" userId="3dad3791-b713-4949-b6ce-8f93cbe0de46" providerId="ADAL" clId="{6B8FAE5F-A2A0-4CEA-9F6C-F8A236CC50D0}" dt="2023-07-05T02:17:12.381" v="371" actId="14100"/>
          <ac:graphicFrameMkLst>
            <pc:docMk/>
            <pc:sldMk cId="24228599" sldId="2134805169"/>
            <ac:graphicFrameMk id="11" creationId="{7F1FF986-6CED-92F9-2721-682C91655B07}"/>
          </ac:graphicFrameMkLst>
        </pc:graphicFrameChg>
      </pc:sldChg>
      <pc:sldChg chg="addSp delSp modSp add del mod modAnim">
        <pc:chgData name="Wong Ying Lei" userId="3dad3791-b713-4949-b6ce-8f93cbe0de46" providerId="ADAL" clId="{6B8FAE5F-A2A0-4CEA-9F6C-F8A236CC50D0}" dt="2023-07-12T06:56:04.974" v="2417" actId="47"/>
        <pc:sldMkLst>
          <pc:docMk/>
          <pc:sldMk cId="4107863908" sldId="2134805171"/>
        </pc:sldMkLst>
        <pc:spChg chg="del">
          <ac:chgData name="Wong Ying Lei" userId="3dad3791-b713-4949-b6ce-8f93cbe0de46" providerId="ADAL" clId="{6B8FAE5F-A2A0-4CEA-9F6C-F8A236CC50D0}" dt="2023-07-05T03:37:53.581" v="1971" actId="478"/>
          <ac:spMkLst>
            <pc:docMk/>
            <pc:sldMk cId="4107863908" sldId="2134805171"/>
            <ac:spMk id="4" creationId="{088E3C88-6007-542C-21F8-5EE3AE0A1F8F}"/>
          </ac:spMkLst>
        </pc:spChg>
        <pc:spChg chg="add del mod">
          <ac:chgData name="Wong Ying Lei" userId="3dad3791-b713-4949-b6ce-8f93cbe0de46" providerId="ADAL" clId="{6B8FAE5F-A2A0-4CEA-9F6C-F8A236CC50D0}" dt="2023-07-05T03:37:56.821" v="1973" actId="478"/>
          <ac:spMkLst>
            <pc:docMk/>
            <pc:sldMk cId="4107863908" sldId="2134805171"/>
            <ac:spMk id="12" creationId="{398A0809-9916-9B74-DC9A-A98BC5B12C70}"/>
          </ac:spMkLst>
        </pc:spChg>
        <pc:spChg chg="add mod">
          <ac:chgData name="Wong Ying Lei" userId="3dad3791-b713-4949-b6ce-8f93cbe0de46" providerId="ADAL" clId="{6B8FAE5F-A2A0-4CEA-9F6C-F8A236CC50D0}" dt="2023-07-05T03:37:53.882" v="1972"/>
          <ac:spMkLst>
            <pc:docMk/>
            <pc:sldMk cId="4107863908" sldId="2134805171"/>
            <ac:spMk id="16" creationId="{7BC072E8-BE8F-93FB-2F10-A80F46EB3253}"/>
          </ac:spMkLst>
        </pc:spChg>
      </pc:sldChg>
      <pc:sldChg chg="addSp delSp modSp add del mod">
        <pc:chgData name="Wong Ying Lei" userId="3dad3791-b713-4949-b6ce-8f93cbe0de46" providerId="ADAL" clId="{6B8FAE5F-A2A0-4CEA-9F6C-F8A236CC50D0}" dt="2023-07-12T01:50:47.584" v="2407"/>
        <pc:sldMkLst>
          <pc:docMk/>
          <pc:sldMk cId="784350089" sldId="2134805172"/>
        </pc:sldMkLst>
        <pc:spChg chg="mod">
          <ac:chgData name="Wong Ying Lei" userId="3dad3791-b713-4949-b6ce-8f93cbe0de46" providerId="ADAL" clId="{6B8FAE5F-A2A0-4CEA-9F6C-F8A236CC50D0}" dt="2023-07-12T01:50:41.450" v="2405" actId="20577"/>
          <ac:spMkLst>
            <pc:docMk/>
            <pc:sldMk cId="784350089" sldId="2134805172"/>
            <ac:spMk id="2" creationId="{AAA2156B-2D03-DD11-9901-7A862E3B043E}"/>
          </ac:spMkLst>
        </pc:spChg>
        <pc:spChg chg="del mod">
          <ac:chgData name="Wong Ying Lei" userId="3dad3791-b713-4949-b6ce-8f93cbe0de46" providerId="ADAL" clId="{6B8FAE5F-A2A0-4CEA-9F6C-F8A236CC50D0}" dt="2023-07-05T03:40:59.469" v="2144" actId="478"/>
          <ac:spMkLst>
            <pc:docMk/>
            <pc:sldMk cId="784350089" sldId="2134805172"/>
            <ac:spMk id="3" creationId="{BFA49D4C-4C3E-EAF3-78DE-AF4ABEE744ED}"/>
          </ac:spMkLst>
        </pc:spChg>
        <pc:spChg chg="del mod">
          <ac:chgData name="Wong Ying Lei" userId="3dad3791-b713-4949-b6ce-8f93cbe0de46" providerId="ADAL" clId="{6B8FAE5F-A2A0-4CEA-9F6C-F8A236CC50D0}" dt="2023-07-05T03:37:00.398" v="1946" actId="478"/>
          <ac:spMkLst>
            <pc:docMk/>
            <pc:sldMk cId="784350089" sldId="2134805172"/>
            <ac:spMk id="4" creationId="{26130D8C-626C-D93A-2442-E1380FB6EC98}"/>
          </ac:spMkLst>
        </pc:spChg>
        <pc:spChg chg="add del mod">
          <ac:chgData name="Wong Ying Lei" userId="3dad3791-b713-4949-b6ce-8f93cbe0de46" providerId="ADAL" clId="{6B8FAE5F-A2A0-4CEA-9F6C-F8A236CC50D0}" dt="2023-07-05T03:37:02.101" v="1948" actId="478"/>
          <ac:spMkLst>
            <pc:docMk/>
            <pc:sldMk cId="784350089" sldId="2134805172"/>
            <ac:spMk id="6" creationId="{9293A2FE-B71E-60E5-AFA8-11DA1A7F6FAF}"/>
          </ac:spMkLst>
        </pc:spChg>
        <pc:spChg chg="add mod">
          <ac:chgData name="Wong Ying Lei" userId="3dad3791-b713-4949-b6ce-8f93cbe0de46" providerId="ADAL" clId="{6B8FAE5F-A2A0-4CEA-9F6C-F8A236CC50D0}" dt="2023-07-05T03:37:00.661" v="1947"/>
          <ac:spMkLst>
            <pc:docMk/>
            <pc:sldMk cId="784350089" sldId="2134805172"/>
            <ac:spMk id="7" creationId="{089951DF-3552-32B7-A51F-6DA6A38386DA}"/>
          </ac:spMkLst>
        </pc:spChg>
        <pc:spChg chg="add del mod">
          <ac:chgData name="Wong Ying Lei" userId="3dad3791-b713-4949-b6ce-8f93cbe0de46" providerId="ADAL" clId="{6B8FAE5F-A2A0-4CEA-9F6C-F8A236CC50D0}" dt="2023-07-05T03:41:02.335" v="2145" actId="478"/>
          <ac:spMkLst>
            <pc:docMk/>
            <pc:sldMk cId="784350089" sldId="2134805172"/>
            <ac:spMk id="9" creationId="{FFC660FE-7B8B-2FD9-4DE2-BA3C2A3B1A0F}"/>
          </ac:spMkLst>
        </pc:spChg>
        <pc:spChg chg="add mod">
          <ac:chgData name="Wong Ying Lei" userId="3dad3791-b713-4949-b6ce-8f93cbe0de46" providerId="ADAL" clId="{6B8FAE5F-A2A0-4CEA-9F6C-F8A236CC50D0}" dt="2023-07-05T03:41:09.188" v="2174" actId="20577"/>
          <ac:spMkLst>
            <pc:docMk/>
            <pc:sldMk cId="784350089" sldId="2134805172"/>
            <ac:spMk id="10" creationId="{AE416ECE-D326-B667-0D90-1BD5C41DB768}"/>
          </ac:spMkLst>
        </pc:spChg>
      </pc:sldChg>
      <pc:sldChg chg="add">
        <pc:chgData name="Wong Ying Lei" userId="3dad3791-b713-4949-b6ce-8f93cbe0de46" providerId="ADAL" clId="{6B8FAE5F-A2A0-4CEA-9F6C-F8A236CC50D0}" dt="2023-07-05T04:02:02.181" v="2340"/>
        <pc:sldMkLst>
          <pc:docMk/>
          <pc:sldMk cId="1107177499" sldId="2134805173"/>
        </pc:sldMkLst>
      </pc:sldChg>
      <pc:sldChg chg="modSp add del mod">
        <pc:chgData name="Wong Ying Lei" userId="3dad3791-b713-4949-b6ce-8f93cbe0de46" providerId="ADAL" clId="{6B8FAE5F-A2A0-4CEA-9F6C-F8A236CC50D0}" dt="2023-07-05T04:25:23.935" v="2343" actId="20577"/>
        <pc:sldMkLst>
          <pc:docMk/>
          <pc:sldMk cId="1597758277" sldId="2134805174"/>
        </pc:sldMkLst>
        <pc:spChg chg="mod">
          <ac:chgData name="Wong Ying Lei" userId="3dad3791-b713-4949-b6ce-8f93cbe0de46" providerId="ADAL" clId="{6B8FAE5F-A2A0-4CEA-9F6C-F8A236CC50D0}" dt="2023-07-05T04:25:23.935" v="2343" actId="20577"/>
          <ac:spMkLst>
            <pc:docMk/>
            <pc:sldMk cId="1597758277" sldId="2134805174"/>
            <ac:spMk id="8" creationId="{E62A841B-D782-2ACB-2628-19981C11CF47}"/>
          </ac:spMkLst>
        </pc:spChg>
      </pc:sldChg>
      <pc:sldChg chg="add">
        <pc:chgData name="Wong Ying Lei" userId="3dad3791-b713-4949-b6ce-8f93cbe0de46" providerId="ADAL" clId="{6B8FAE5F-A2A0-4CEA-9F6C-F8A236CC50D0}" dt="2023-07-12T01:50:56.173" v="2408"/>
        <pc:sldMkLst>
          <pc:docMk/>
          <pc:sldMk cId="1409765941" sldId="2134805175"/>
        </pc:sldMkLst>
      </pc:sldChg>
      <pc:sldChg chg="add">
        <pc:chgData name="Wong Ying Lei" userId="3dad3791-b713-4949-b6ce-8f93cbe0de46" providerId="ADAL" clId="{6B8FAE5F-A2A0-4CEA-9F6C-F8A236CC50D0}" dt="2023-07-12T01:50:56.173" v="2408"/>
        <pc:sldMkLst>
          <pc:docMk/>
          <pc:sldMk cId="3981862516" sldId="2134805176"/>
        </pc:sldMkLst>
      </pc:sldChg>
      <pc:sldChg chg="add">
        <pc:chgData name="Wong Ying Lei" userId="3dad3791-b713-4949-b6ce-8f93cbe0de46" providerId="ADAL" clId="{6B8FAE5F-A2A0-4CEA-9F6C-F8A236CC50D0}" dt="2023-07-12T01:51:17.209" v="2414"/>
        <pc:sldMkLst>
          <pc:docMk/>
          <pc:sldMk cId="1048003119" sldId="2134805177"/>
        </pc:sldMkLst>
      </pc:sldChg>
      <pc:sldChg chg="add">
        <pc:chgData name="Wong Ying Lei" userId="3dad3791-b713-4949-b6ce-8f93cbe0de46" providerId="ADAL" clId="{6B8FAE5F-A2A0-4CEA-9F6C-F8A236CC50D0}" dt="2023-07-12T01:51:17.209" v="2414"/>
        <pc:sldMkLst>
          <pc:docMk/>
          <pc:sldMk cId="3379240394" sldId="2134805178"/>
        </pc:sldMkLst>
      </pc:sldChg>
    </pc:docChg>
  </pc:docChgLst>
  <pc:docChgLst>
    <pc:chgData name="Soon-Meng" userId="f488b2c7-07b9-458a-b85e-1b135734410b" providerId="ADAL" clId="{E4B1E97A-B954-40A1-AB06-7C0AA2A9D391}"/>
    <pc:docChg chg="modSld">
      <pc:chgData name="Soon-Meng" userId="f488b2c7-07b9-458a-b85e-1b135734410b" providerId="ADAL" clId="{E4B1E97A-B954-40A1-AB06-7C0AA2A9D391}" dt="2022-07-15T07:44:50.657" v="166" actId="20577"/>
      <pc:docMkLst>
        <pc:docMk/>
      </pc:docMkLst>
      <pc:sldChg chg="modSp mod">
        <pc:chgData name="Soon-Meng" userId="f488b2c7-07b9-458a-b85e-1b135734410b" providerId="ADAL" clId="{E4B1E97A-B954-40A1-AB06-7C0AA2A9D391}" dt="2022-07-15T06:46:32.762" v="23" actId="20577"/>
        <pc:sldMkLst>
          <pc:docMk/>
          <pc:sldMk cId="1873051138" sldId="12252"/>
        </pc:sldMkLst>
        <pc:graphicFrameChg chg="modGraphic">
          <ac:chgData name="Soon-Meng" userId="f488b2c7-07b9-458a-b85e-1b135734410b" providerId="ADAL" clId="{E4B1E97A-B954-40A1-AB06-7C0AA2A9D391}" dt="2022-07-15T06:46:32.762" v="23" actId="20577"/>
          <ac:graphicFrameMkLst>
            <pc:docMk/>
            <pc:sldMk cId="1873051138" sldId="12252"/>
            <ac:graphicFrameMk id="2" creationId="{B2BE1D38-22ED-4B41-B752-30A180577F32}"/>
          </ac:graphicFrameMkLst>
        </pc:graphicFrameChg>
      </pc:sldChg>
      <pc:sldChg chg="modSp mod">
        <pc:chgData name="Soon-Meng" userId="f488b2c7-07b9-458a-b85e-1b135734410b" providerId="ADAL" clId="{E4B1E97A-B954-40A1-AB06-7C0AA2A9D391}" dt="2022-07-15T07:44:50.657" v="166" actId="20577"/>
        <pc:sldMkLst>
          <pc:docMk/>
          <pc:sldMk cId="4252641059" sldId="12253"/>
        </pc:sldMkLst>
        <pc:spChg chg="mod">
          <ac:chgData name="Soon-Meng" userId="f488b2c7-07b9-458a-b85e-1b135734410b" providerId="ADAL" clId="{E4B1E97A-B954-40A1-AB06-7C0AA2A9D391}" dt="2022-07-15T07:44:50.657" v="166" actId="20577"/>
          <ac:spMkLst>
            <pc:docMk/>
            <pc:sldMk cId="4252641059" sldId="12253"/>
            <ac:spMk id="2" creationId="{D18F1627-FE43-4EDA-A306-4E52ADB811DF}"/>
          </ac:spMkLst>
        </pc:spChg>
      </pc:sldChg>
      <pc:sldChg chg="modSp mod">
        <pc:chgData name="Soon-Meng" userId="f488b2c7-07b9-458a-b85e-1b135734410b" providerId="ADAL" clId="{E4B1E97A-B954-40A1-AB06-7C0AA2A9D391}" dt="2022-07-15T07:43:11.943" v="59" actId="20577"/>
        <pc:sldMkLst>
          <pc:docMk/>
          <pc:sldMk cId="609850567" sldId="12254"/>
        </pc:sldMkLst>
        <pc:spChg chg="mod">
          <ac:chgData name="Soon-Meng" userId="f488b2c7-07b9-458a-b85e-1b135734410b" providerId="ADAL" clId="{E4B1E97A-B954-40A1-AB06-7C0AA2A9D391}" dt="2022-07-15T07:43:11.943" v="59" actId="20577"/>
          <ac:spMkLst>
            <pc:docMk/>
            <pc:sldMk cId="609850567" sldId="12254"/>
            <ac:spMk id="23" creationId="{769642B8-4083-4C73-B08B-3AEF63172A5D}"/>
          </ac:spMkLst>
        </pc:spChg>
      </pc:sldChg>
    </pc:docChg>
  </pc:docChgLst>
  <pc:docChgLst>
    <pc:chgData name="Meliane Ong" userId="ec2f9f66-7929-4cc1-8ce4-dbafbf76e944" providerId="ADAL" clId="{37C22F03-1CF3-4232-BD59-26949F6A6C02}"/>
    <pc:docChg chg="addSld delSld modSld modSection">
      <pc:chgData name="Meliane Ong" userId="ec2f9f66-7929-4cc1-8ce4-dbafbf76e944" providerId="ADAL" clId="{37C22F03-1CF3-4232-BD59-26949F6A6C02}" dt="2023-07-05T02:41:40.659" v="90" actId="14100"/>
      <pc:docMkLst>
        <pc:docMk/>
      </pc:docMkLst>
      <pc:sldChg chg="modSp mod">
        <pc:chgData name="Meliane Ong" userId="ec2f9f66-7929-4cc1-8ce4-dbafbf76e944" providerId="ADAL" clId="{37C22F03-1CF3-4232-BD59-26949F6A6C02}" dt="2023-07-05T02:21:06.437" v="31" actId="403"/>
        <pc:sldMkLst>
          <pc:docMk/>
          <pc:sldMk cId="24228599" sldId="2134805169"/>
        </pc:sldMkLst>
        <pc:spChg chg="mod">
          <ac:chgData name="Meliane Ong" userId="ec2f9f66-7929-4cc1-8ce4-dbafbf76e944" providerId="ADAL" clId="{37C22F03-1CF3-4232-BD59-26949F6A6C02}" dt="2023-07-05T02:16:20.796" v="1" actId="14100"/>
          <ac:spMkLst>
            <pc:docMk/>
            <pc:sldMk cId="24228599" sldId="2134805169"/>
            <ac:spMk id="3" creationId="{C52A079F-6F33-75AB-0978-18D63166C975}"/>
          </ac:spMkLst>
        </pc:spChg>
        <pc:spChg chg="mod">
          <ac:chgData name="Meliane Ong" userId="ec2f9f66-7929-4cc1-8ce4-dbafbf76e944" providerId="ADAL" clId="{37C22F03-1CF3-4232-BD59-26949F6A6C02}" dt="2023-07-05T02:20:37.586" v="25" actId="1037"/>
          <ac:spMkLst>
            <pc:docMk/>
            <pc:sldMk cId="24228599" sldId="2134805169"/>
            <ac:spMk id="13" creationId="{C5C92A32-B493-3C3C-53E1-171DF0D7DF77}"/>
          </ac:spMkLst>
        </pc:spChg>
        <pc:spChg chg="mod">
          <ac:chgData name="Meliane Ong" userId="ec2f9f66-7929-4cc1-8ce4-dbafbf76e944" providerId="ADAL" clId="{37C22F03-1CF3-4232-BD59-26949F6A6C02}" dt="2023-07-05T02:20:32.451" v="15" actId="1037"/>
          <ac:spMkLst>
            <pc:docMk/>
            <pc:sldMk cId="24228599" sldId="2134805169"/>
            <ac:spMk id="14" creationId="{8D1A1732-5022-3E16-6310-B4A99EB380AF}"/>
          </ac:spMkLst>
        </pc:spChg>
        <pc:graphicFrameChg chg="mod">
          <ac:chgData name="Meliane Ong" userId="ec2f9f66-7929-4cc1-8ce4-dbafbf76e944" providerId="ADAL" clId="{37C22F03-1CF3-4232-BD59-26949F6A6C02}" dt="2023-07-05T02:21:06.437" v="31" actId="403"/>
          <ac:graphicFrameMkLst>
            <pc:docMk/>
            <pc:sldMk cId="24228599" sldId="2134805169"/>
            <ac:graphicFrameMk id="9" creationId="{E8DE9EBF-38F6-EB0C-26C7-4280D953EB2C}"/>
          </ac:graphicFrameMkLst>
        </pc:graphicFrameChg>
        <pc:graphicFrameChg chg="modGraphic">
          <ac:chgData name="Meliane Ong" userId="ec2f9f66-7929-4cc1-8ce4-dbafbf76e944" providerId="ADAL" clId="{37C22F03-1CF3-4232-BD59-26949F6A6C02}" dt="2023-07-05T02:19:58.793" v="2" actId="2711"/>
          <ac:graphicFrameMkLst>
            <pc:docMk/>
            <pc:sldMk cId="24228599" sldId="2134805169"/>
            <ac:graphicFrameMk id="11" creationId="{7F1FF986-6CED-92F9-2721-682C91655B07}"/>
          </ac:graphicFrameMkLst>
        </pc:graphicFrameChg>
      </pc:sldChg>
      <pc:sldChg chg="add del modAnim">
        <pc:chgData name="Meliane Ong" userId="ec2f9f66-7929-4cc1-8ce4-dbafbf76e944" providerId="ADAL" clId="{37C22F03-1CF3-4232-BD59-26949F6A6C02}" dt="2023-07-05T02:26:13.434" v="38" actId="47"/>
        <pc:sldMkLst>
          <pc:docMk/>
          <pc:sldMk cId="2461087446" sldId="2134805171"/>
        </pc:sldMkLst>
      </pc:sldChg>
      <pc:sldChg chg="addSp modSp add mod modAnim">
        <pc:chgData name="Meliane Ong" userId="ec2f9f66-7929-4cc1-8ce4-dbafbf76e944" providerId="ADAL" clId="{37C22F03-1CF3-4232-BD59-26949F6A6C02}" dt="2023-07-05T02:41:40.659" v="90" actId="14100"/>
        <pc:sldMkLst>
          <pc:docMk/>
          <pc:sldMk cId="4107863908" sldId="2134805171"/>
        </pc:sldMkLst>
        <pc:spChg chg="add mod">
          <ac:chgData name="Meliane Ong" userId="ec2f9f66-7929-4cc1-8ce4-dbafbf76e944" providerId="ADAL" clId="{37C22F03-1CF3-4232-BD59-26949F6A6C02}" dt="2023-07-05T02:29:45.386" v="45" actId="207"/>
          <ac:spMkLst>
            <pc:docMk/>
            <pc:sldMk cId="4107863908" sldId="2134805171"/>
            <ac:spMk id="2" creationId="{0FC3978E-DB70-E178-850E-948944552ED7}"/>
          </ac:spMkLst>
        </pc:spChg>
        <pc:spChg chg="add mod">
          <ac:chgData name="Meliane Ong" userId="ec2f9f66-7929-4cc1-8ce4-dbafbf76e944" providerId="ADAL" clId="{37C22F03-1CF3-4232-BD59-26949F6A6C02}" dt="2023-07-05T02:41:30.348" v="88" actId="14100"/>
          <ac:spMkLst>
            <pc:docMk/>
            <pc:sldMk cId="4107863908" sldId="2134805171"/>
            <ac:spMk id="5" creationId="{16BB08FC-C74F-D287-0D0F-0515D0BB7488}"/>
          </ac:spMkLst>
        </pc:spChg>
        <pc:spChg chg="add mod">
          <ac:chgData name="Meliane Ong" userId="ec2f9f66-7929-4cc1-8ce4-dbafbf76e944" providerId="ADAL" clId="{37C22F03-1CF3-4232-BD59-26949F6A6C02}" dt="2023-07-05T02:41:40.659" v="90" actId="14100"/>
          <ac:spMkLst>
            <pc:docMk/>
            <pc:sldMk cId="4107863908" sldId="2134805171"/>
            <ac:spMk id="6" creationId="{EA22B8FD-28EE-8C54-3BB7-2E3671B7BA6D}"/>
          </ac:spMkLst>
        </pc:spChg>
        <pc:spChg chg="add mod">
          <ac:chgData name="Meliane Ong" userId="ec2f9f66-7929-4cc1-8ce4-dbafbf76e944" providerId="ADAL" clId="{37C22F03-1CF3-4232-BD59-26949F6A6C02}" dt="2023-07-05T02:41:23.419" v="87" actId="14100"/>
          <ac:spMkLst>
            <pc:docMk/>
            <pc:sldMk cId="4107863908" sldId="2134805171"/>
            <ac:spMk id="7" creationId="{A379BCF7-6850-9464-9228-0BB828BC65AC}"/>
          </ac:spMkLst>
        </pc:spChg>
        <pc:spChg chg="add mod">
          <ac:chgData name="Meliane Ong" userId="ec2f9f66-7929-4cc1-8ce4-dbafbf76e944" providerId="ADAL" clId="{37C22F03-1CF3-4232-BD59-26949F6A6C02}" dt="2023-07-05T02:41:37.918" v="89" actId="14100"/>
          <ac:spMkLst>
            <pc:docMk/>
            <pc:sldMk cId="4107863908" sldId="2134805171"/>
            <ac:spMk id="8" creationId="{717AFF89-29E5-AC7F-8E4C-2096756ED2B0}"/>
          </ac:spMkLst>
        </pc:spChg>
      </pc:sldChg>
    </pc:docChg>
  </pc:docChgLst>
  <pc:docChgLst>
    <pc:chgData name="Poh Luting" userId="6ce80f03-6fb3-4a4a-8845-c0f9eea14621" providerId="ADAL" clId="{5C20480B-E203-43EA-94CA-4D202ADBD547}"/>
    <pc:docChg chg="undo redo custSel addSld delSld modSld sldOrd">
      <pc:chgData name="Poh Luting" userId="6ce80f03-6fb3-4a4a-8845-c0f9eea14621" providerId="ADAL" clId="{5C20480B-E203-43EA-94CA-4D202ADBD547}" dt="2022-06-06T03:06:59.341" v="6931"/>
      <pc:docMkLst>
        <pc:docMk/>
      </pc:docMkLst>
      <pc:sldChg chg="modSp mod">
        <pc:chgData name="Poh Luting" userId="6ce80f03-6fb3-4a4a-8845-c0f9eea14621" providerId="ADAL" clId="{5C20480B-E203-43EA-94CA-4D202ADBD547}" dt="2022-05-25T02:50:09.593" v="70" actId="20577"/>
        <pc:sldMkLst>
          <pc:docMk/>
          <pc:sldMk cId="3300210269" sldId="256"/>
        </pc:sldMkLst>
        <pc:spChg chg="mod">
          <ac:chgData name="Poh Luting" userId="6ce80f03-6fb3-4a4a-8845-c0f9eea14621" providerId="ADAL" clId="{5C20480B-E203-43EA-94CA-4D202ADBD547}" dt="2022-05-25T02:48:45.344" v="20" actId="1076"/>
          <ac:spMkLst>
            <pc:docMk/>
            <pc:sldMk cId="3300210269" sldId="256"/>
            <ac:spMk id="17" creationId="{FA973986-ACFD-F04F-A27A-C2093C97C423}"/>
          </ac:spMkLst>
        </pc:spChg>
        <pc:spChg chg="mod">
          <ac:chgData name="Poh Luting" userId="6ce80f03-6fb3-4a4a-8845-c0f9eea14621" providerId="ADAL" clId="{5C20480B-E203-43EA-94CA-4D202ADBD547}" dt="2022-05-25T02:50:09.593" v="70" actId="20577"/>
          <ac:spMkLst>
            <pc:docMk/>
            <pc:sldMk cId="3300210269" sldId="256"/>
            <ac:spMk id="18" creationId="{DBDFCE16-E2DE-2247-A731-5791486E117C}"/>
          </ac:spMkLst>
        </pc:spChg>
        <pc:spChg chg="mod">
          <ac:chgData name="Poh Luting" userId="6ce80f03-6fb3-4a4a-8845-c0f9eea14621" providerId="ADAL" clId="{5C20480B-E203-43EA-94CA-4D202ADBD547}" dt="2022-05-25T02:48:45.344" v="20" actId="1076"/>
          <ac:spMkLst>
            <pc:docMk/>
            <pc:sldMk cId="3300210269" sldId="256"/>
            <ac:spMk id="19" creationId="{66202410-8F51-374B-B1FE-DDB3E9D41331}"/>
          </ac:spMkLst>
        </pc:spChg>
      </pc:sldChg>
      <pc:sldChg chg="addSp delSp modSp mod">
        <pc:chgData name="Poh Luting" userId="6ce80f03-6fb3-4a4a-8845-c0f9eea14621" providerId="ADAL" clId="{5C20480B-E203-43EA-94CA-4D202ADBD547}" dt="2022-06-06T01:40:16.003" v="6784"/>
        <pc:sldMkLst>
          <pc:docMk/>
          <pc:sldMk cId="2997387746" sldId="258"/>
        </pc:sldMkLst>
        <pc:spChg chg="add del mod">
          <ac:chgData name="Poh Luting" userId="6ce80f03-6fb3-4a4a-8845-c0f9eea14621" providerId="ADAL" clId="{5C20480B-E203-43EA-94CA-4D202ADBD547}" dt="2022-06-06T01:40:15.343" v="6783" actId="478"/>
          <ac:spMkLst>
            <pc:docMk/>
            <pc:sldMk cId="2997387746" sldId="258"/>
            <ac:spMk id="6" creationId="{34442565-B804-4862-86DE-39155835A779}"/>
          </ac:spMkLst>
        </pc:spChg>
        <pc:spChg chg="add del mod">
          <ac:chgData name="Poh Luting" userId="6ce80f03-6fb3-4a4a-8845-c0f9eea14621" providerId="ADAL" clId="{5C20480B-E203-43EA-94CA-4D202ADBD547}" dt="2022-06-06T01:40:15.343" v="6783" actId="478"/>
          <ac:spMkLst>
            <pc:docMk/>
            <pc:sldMk cId="2997387746" sldId="258"/>
            <ac:spMk id="7" creationId="{3A1A2139-6599-490B-B752-FC5ECA176ACB}"/>
          </ac:spMkLst>
        </pc:spChg>
        <pc:spChg chg="add del mod">
          <ac:chgData name="Poh Luting" userId="6ce80f03-6fb3-4a4a-8845-c0f9eea14621" providerId="ADAL" clId="{5C20480B-E203-43EA-94CA-4D202ADBD547}" dt="2022-06-06T01:40:15.343" v="6783" actId="478"/>
          <ac:spMkLst>
            <pc:docMk/>
            <pc:sldMk cId="2997387746" sldId="258"/>
            <ac:spMk id="8" creationId="{FC308440-B92F-4560-A6F7-F8ED83CEF7D8}"/>
          </ac:spMkLst>
        </pc:spChg>
        <pc:spChg chg="add mod">
          <ac:chgData name="Poh Luting" userId="6ce80f03-6fb3-4a4a-8845-c0f9eea14621" providerId="ADAL" clId="{5C20480B-E203-43EA-94CA-4D202ADBD547}" dt="2022-06-06T01:40:16.003" v="6784"/>
          <ac:spMkLst>
            <pc:docMk/>
            <pc:sldMk cId="2997387746" sldId="258"/>
            <ac:spMk id="9" creationId="{4D012746-D22C-4A82-BE49-714755B51566}"/>
          </ac:spMkLst>
        </pc:spChg>
        <pc:spChg chg="add mod">
          <ac:chgData name="Poh Luting" userId="6ce80f03-6fb3-4a4a-8845-c0f9eea14621" providerId="ADAL" clId="{5C20480B-E203-43EA-94CA-4D202ADBD547}" dt="2022-06-06T01:40:16.003" v="6784"/>
          <ac:spMkLst>
            <pc:docMk/>
            <pc:sldMk cId="2997387746" sldId="258"/>
            <ac:spMk id="10" creationId="{79AB3CE1-BB54-4763-AD90-9C21C44807F4}"/>
          </ac:spMkLst>
        </pc:spChg>
        <pc:spChg chg="add mod">
          <ac:chgData name="Poh Luting" userId="6ce80f03-6fb3-4a4a-8845-c0f9eea14621" providerId="ADAL" clId="{5C20480B-E203-43EA-94CA-4D202ADBD547}" dt="2022-06-06T01:40:16.003" v="6784"/>
          <ac:spMkLst>
            <pc:docMk/>
            <pc:sldMk cId="2997387746" sldId="258"/>
            <ac:spMk id="11" creationId="{C881A980-DA77-4F0D-8850-DAE0381B6EA1}"/>
          </ac:spMkLst>
        </pc:spChg>
        <pc:spChg chg="mod">
          <ac:chgData name="Poh Luting" userId="6ce80f03-6fb3-4a4a-8845-c0f9eea14621" providerId="ADAL" clId="{5C20480B-E203-43EA-94CA-4D202ADBD547}" dt="2022-06-03T07:10:21.942" v="4804" actId="20577"/>
          <ac:spMkLst>
            <pc:docMk/>
            <pc:sldMk cId="2997387746" sldId="258"/>
            <ac:spMk id="20" creationId="{7A3CF051-895D-4C12-8EE5-03560323C331}"/>
          </ac:spMkLst>
        </pc:spChg>
        <pc:graphicFrameChg chg="modGraphic">
          <ac:chgData name="Poh Luting" userId="6ce80f03-6fb3-4a4a-8845-c0f9eea14621" providerId="ADAL" clId="{5C20480B-E203-43EA-94CA-4D202ADBD547}" dt="2022-05-25T06:56:28.189" v="1211" actId="255"/>
          <ac:graphicFrameMkLst>
            <pc:docMk/>
            <pc:sldMk cId="2997387746" sldId="258"/>
            <ac:graphicFrameMk id="5" creationId="{C692C926-17F5-4BD8-BB44-24DAC95BEBEB}"/>
          </ac:graphicFrameMkLst>
        </pc:graphicFrameChg>
      </pc:sldChg>
      <pc:sldChg chg="addSp delSp modSp mod">
        <pc:chgData name="Poh Luting" userId="6ce80f03-6fb3-4a4a-8845-c0f9eea14621" providerId="ADAL" clId="{5C20480B-E203-43EA-94CA-4D202ADBD547}" dt="2022-06-06T03:06:59.341" v="6931"/>
        <pc:sldMkLst>
          <pc:docMk/>
          <pc:sldMk cId="2819771440" sldId="263"/>
        </pc:sldMkLst>
        <pc:spChg chg="mod">
          <ac:chgData name="Poh Luting" userId="6ce80f03-6fb3-4a4a-8845-c0f9eea14621" providerId="ADAL" clId="{5C20480B-E203-43EA-94CA-4D202ADBD547}" dt="2022-06-06T01:02:34.484" v="6487" actId="1076"/>
          <ac:spMkLst>
            <pc:docMk/>
            <pc:sldMk cId="2819771440" sldId="263"/>
            <ac:spMk id="20" creationId="{7A3CF051-895D-4C12-8EE5-03560323C331}"/>
          </ac:spMkLst>
        </pc:spChg>
        <pc:spChg chg="add del mod">
          <ac:chgData name="Poh Luting" userId="6ce80f03-6fb3-4a4a-8845-c0f9eea14621" providerId="ADAL" clId="{5C20480B-E203-43EA-94CA-4D202ADBD547}" dt="2022-06-06T00:56:30.101" v="6448"/>
          <ac:spMkLst>
            <pc:docMk/>
            <pc:sldMk cId="2819771440" sldId="263"/>
            <ac:spMk id="39" creationId="{7C13121A-EA87-44DE-9B5F-83F413AA521B}"/>
          </ac:spMkLst>
        </pc:spChg>
        <pc:spChg chg="add del mod">
          <ac:chgData name="Poh Luting" userId="6ce80f03-6fb3-4a4a-8845-c0f9eea14621" providerId="ADAL" clId="{5C20480B-E203-43EA-94CA-4D202ADBD547}" dt="2022-06-06T00:56:30.101" v="6448"/>
          <ac:spMkLst>
            <pc:docMk/>
            <pc:sldMk cId="2819771440" sldId="263"/>
            <ac:spMk id="40" creationId="{B1532357-79BC-4235-8A42-16505DA8B001}"/>
          </ac:spMkLst>
        </pc:spChg>
        <pc:spChg chg="add del mod">
          <ac:chgData name="Poh Luting" userId="6ce80f03-6fb3-4a4a-8845-c0f9eea14621" providerId="ADAL" clId="{5C20480B-E203-43EA-94CA-4D202ADBD547}" dt="2022-06-06T03:06:53.584" v="6930" actId="478"/>
          <ac:spMkLst>
            <pc:docMk/>
            <pc:sldMk cId="2819771440" sldId="263"/>
            <ac:spMk id="41" creationId="{3E4AE646-D7E4-42B1-8AE7-B818E587A94E}"/>
          </ac:spMkLst>
        </pc:spChg>
        <pc:spChg chg="add del mod">
          <ac:chgData name="Poh Luting" userId="6ce80f03-6fb3-4a4a-8845-c0f9eea14621" providerId="ADAL" clId="{5C20480B-E203-43EA-94CA-4D202ADBD547}" dt="2022-06-06T03:06:53.584" v="6930" actId="478"/>
          <ac:spMkLst>
            <pc:docMk/>
            <pc:sldMk cId="2819771440" sldId="263"/>
            <ac:spMk id="42" creationId="{3B6DACB6-BDEE-43D3-9809-F8074E613D8E}"/>
          </ac:spMkLst>
        </pc:spChg>
        <pc:spChg chg="add mod">
          <ac:chgData name="Poh Luting" userId="6ce80f03-6fb3-4a4a-8845-c0f9eea14621" providerId="ADAL" clId="{5C20480B-E203-43EA-94CA-4D202ADBD547}" dt="2022-06-06T03:06:59.341" v="6931"/>
          <ac:spMkLst>
            <pc:docMk/>
            <pc:sldMk cId="2819771440" sldId="263"/>
            <ac:spMk id="43" creationId="{06F19877-F24A-4D3B-AEB2-C84BF5F9B26E}"/>
          </ac:spMkLst>
        </pc:spChg>
        <pc:spChg chg="add mod">
          <ac:chgData name="Poh Luting" userId="6ce80f03-6fb3-4a4a-8845-c0f9eea14621" providerId="ADAL" clId="{5C20480B-E203-43EA-94CA-4D202ADBD547}" dt="2022-06-06T03:06:59.341" v="6931"/>
          <ac:spMkLst>
            <pc:docMk/>
            <pc:sldMk cId="2819771440" sldId="263"/>
            <ac:spMk id="44" creationId="{171398E8-16ED-48FE-BC7D-96AB0AD4F73E}"/>
          </ac:spMkLst>
        </pc:spChg>
      </pc:sldChg>
      <pc:sldChg chg="addSp delSp modSp mod ord">
        <pc:chgData name="Poh Luting" userId="6ce80f03-6fb3-4a4a-8845-c0f9eea14621" providerId="ADAL" clId="{5C20480B-E203-43EA-94CA-4D202ADBD547}" dt="2022-06-06T01:03:17.058" v="6493"/>
        <pc:sldMkLst>
          <pc:docMk/>
          <pc:sldMk cId="3359744918" sldId="267"/>
        </pc:sldMkLst>
        <pc:spChg chg="add del mod">
          <ac:chgData name="Poh Luting" userId="6ce80f03-6fb3-4a4a-8845-c0f9eea14621" providerId="ADAL" clId="{5C20480B-E203-43EA-94CA-4D202ADBD547}" dt="2022-05-25T03:33:48.408" v="485" actId="478"/>
          <ac:spMkLst>
            <pc:docMk/>
            <pc:sldMk cId="3359744918" sldId="267"/>
            <ac:spMk id="7" creationId="{4AC7533A-1622-45BD-A4FF-4557117C1217}"/>
          </ac:spMkLst>
        </pc:spChg>
        <pc:spChg chg="del mod">
          <ac:chgData name="Poh Luting" userId="6ce80f03-6fb3-4a4a-8845-c0f9eea14621" providerId="ADAL" clId="{5C20480B-E203-43EA-94CA-4D202ADBD547}" dt="2022-05-25T03:33:45.286" v="484" actId="478"/>
          <ac:spMkLst>
            <pc:docMk/>
            <pc:sldMk cId="3359744918" sldId="267"/>
            <ac:spMk id="20" creationId="{7A3CF051-895D-4C12-8EE5-03560323C331}"/>
          </ac:spMkLst>
        </pc:spChg>
        <pc:spChg chg="add mod">
          <ac:chgData name="Poh Luting" userId="6ce80f03-6fb3-4a4a-8845-c0f9eea14621" providerId="ADAL" clId="{5C20480B-E203-43EA-94CA-4D202ADBD547}" dt="2022-05-25T07:44:56.029" v="1295" actId="20577"/>
          <ac:spMkLst>
            <pc:docMk/>
            <pc:sldMk cId="3359744918" sldId="267"/>
            <ac:spMk id="23" creationId="{A5722DFA-640A-4A16-B1ED-F6B51F615564}"/>
          </ac:spMkLst>
        </pc:spChg>
        <pc:spChg chg="add mod">
          <ac:chgData name="Poh Luting" userId="6ce80f03-6fb3-4a4a-8845-c0f9eea14621" providerId="ADAL" clId="{5C20480B-E203-43EA-94CA-4D202ADBD547}" dt="2022-06-06T01:03:17.058" v="6493"/>
          <ac:spMkLst>
            <pc:docMk/>
            <pc:sldMk cId="3359744918" sldId="267"/>
            <ac:spMk id="24" creationId="{78DA9D7C-1CEB-42BA-A145-A7AF5BCA8366}"/>
          </ac:spMkLst>
        </pc:spChg>
        <pc:spChg chg="add mod">
          <ac:chgData name="Poh Luting" userId="6ce80f03-6fb3-4a4a-8845-c0f9eea14621" providerId="ADAL" clId="{5C20480B-E203-43EA-94CA-4D202ADBD547}" dt="2022-06-06T01:03:17.058" v="6493"/>
          <ac:spMkLst>
            <pc:docMk/>
            <pc:sldMk cId="3359744918" sldId="267"/>
            <ac:spMk id="30" creationId="{44EAF331-BBA7-4538-BB9B-DE48BD8D911A}"/>
          </ac:spMkLst>
        </pc:spChg>
      </pc:sldChg>
      <pc:sldChg chg="addSp delSp modSp mod">
        <pc:chgData name="Poh Luting" userId="6ce80f03-6fb3-4a4a-8845-c0f9eea14621" providerId="ADAL" clId="{5C20480B-E203-43EA-94CA-4D202ADBD547}" dt="2022-06-06T01:03:14.141" v="6492"/>
        <pc:sldMkLst>
          <pc:docMk/>
          <pc:sldMk cId="763212300" sldId="268"/>
        </pc:sldMkLst>
        <pc:spChg chg="add del mod">
          <ac:chgData name="Poh Luting" userId="6ce80f03-6fb3-4a4a-8845-c0f9eea14621" providerId="ADAL" clId="{5C20480B-E203-43EA-94CA-4D202ADBD547}" dt="2022-06-06T01:03:13.397" v="6491" actId="478"/>
          <ac:spMkLst>
            <pc:docMk/>
            <pc:sldMk cId="763212300" sldId="268"/>
            <ac:spMk id="15" creationId="{7B675767-788F-47E5-AEC5-1FD8870F565B}"/>
          </ac:spMkLst>
        </pc:spChg>
        <pc:spChg chg="add del mod">
          <ac:chgData name="Poh Luting" userId="6ce80f03-6fb3-4a4a-8845-c0f9eea14621" providerId="ADAL" clId="{5C20480B-E203-43EA-94CA-4D202ADBD547}" dt="2022-06-06T01:03:13.397" v="6491" actId="478"/>
          <ac:spMkLst>
            <pc:docMk/>
            <pc:sldMk cId="763212300" sldId="268"/>
            <ac:spMk id="16" creationId="{EE87DFA9-45A1-4689-8C4B-0305846AF9AF}"/>
          </ac:spMkLst>
        </pc:spChg>
        <pc:spChg chg="add mod">
          <ac:chgData name="Poh Luting" userId="6ce80f03-6fb3-4a4a-8845-c0f9eea14621" providerId="ADAL" clId="{5C20480B-E203-43EA-94CA-4D202ADBD547}" dt="2022-06-06T01:03:14.141" v="6492"/>
          <ac:spMkLst>
            <pc:docMk/>
            <pc:sldMk cId="763212300" sldId="268"/>
            <ac:spMk id="17" creationId="{1CC25EA6-5CDD-4C2F-BC13-B5799A75B328}"/>
          </ac:spMkLst>
        </pc:spChg>
        <pc:spChg chg="add mod">
          <ac:chgData name="Poh Luting" userId="6ce80f03-6fb3-4a4a-8845-c0f9eea14621" providerId="ADAL" clId="{5C20480B-E203-43EA-94CA-4D202ADBD547}" dt="2022-06-06T01:03:14.141" v="6492"/>
          <ac:spMkLst>
            <pc:docMk/>
            <pc:sldMk cId="763212300" sldId="268"/>
            <ac:spMk id="18" creationId="{C0776DCA-C685-433D-98FB-40E90A80DEFB}"/>
          </ac:spMkLst>
        </pc:spChg>
      </pc:sldChg>
      <pc:sldChg chg="addSp delSp modSp mod ord">
        <pc:chgData name="Poh Luting" userId="6ce80f03-6fb3-4a4a-8845-c0f9eea14621" providerId="ADAL" clId="{5C20480B-E203-43EA-94CA-4D202ADBD547}" dt="2022-06-06T01:03:22.287" v="6494"/>
        <pc:sldMkLst>
          <pc:docMk/>
          <pc:sldMk cId="790292081" sldId="269"/>
        </pc:sldMkLst>
        <pc:spChg chg="add del mod">
          <ac:chgData name="Poh Luting" userId="6ce80f03-6fb3-4a4a-8845-c0f9eea14621" providerId="ADAL" clId="{5C20480B-E203-43EA-94CA-4D202ADBD547}" dt="2022-05-25T03:34:16.976" v="490" actId="478"/>
          <ac:spMkLst>
            <pc:docMk/>
            <pc:sldMk cId="790292081" sldId="269"/>
            <ac:spMk id="3" creationId="{AA590BF0-C371-40F0-BC9F-1672186D5240}"/>
          </ac:spMkLst>
        </pc:spChg>
        <pc:spChg chg="add mod">
          <ac:chgData name="Poh Luting" userId="6ce80f03-6fb3-4a4a-8845-c0f9eea14621" providerId="ADAL" clId="{5C20480B-E203-43EA-94CA-4D202ADBD547}" dt="2022-05-25T07:44:48.030" v="1294" actId="20577"/>
          <ac:spMkLst>
            <pc:docMk/>
            <pc:sldMk cId="790292081" sldId="269"/>
            <ac:spMk id="17" creationId="{EBACA076-D9A7-4C41-B047-0C84A49B6781}"/>
          </ac:spMkLst>
        </pc:spChg>
        <pc:spChg chg="add mod">
          <ac:chgData name="Poh Luting" userId="6ce80f03-6fb3-4a4a-8845-c0f9eea14621" providerId="ADAL" clId="{5C20480B-E203-43EA-94CA-4D202ADBD547}" dt="2022-06-06T01:03:22.287" v="6494"/>
          <ac:spMkLst>
            <pc:docMk/>
            <pc:sldMk cId="790292081" sldId="269"/>
            <ac:spMk id="18" creationId="{4F2CE504-3913-42C1-B79B-49A7C28F6160}"/>
          </ac:spMkLst>
        </pc:spChg>
        <pc:spChg chg="add mod">
          <ac:chgData name="Poh Luting" userId="6ce80f03-6fb3-4a4a-8845-c0f9eea14621" providerId="ADAL" clId="{5C20480B-E203-43EA-94CA-4D202ADBD547}" dt="2022-06-06T01:03:22.287" v="6494"/>
          <ac:spMkLst>
            <pc:docMk/>
            <pc:sldMk cId="790292081" sldId="269"/>
            <ac:spMk id="19" creationId="{E3ECDA92-8E64-4863-A4C3-FB4E19CEA60F}"/>
          </ac:spMkLst>
        </pc:spChg>
        <pc:spChg chg="del mod">
          <ac:chgData name="Poh Luting" userId="6ce80f03-6fb3-4a4a-8845-c0f9eea14621" providerId="ADAL" clId="{5C20480B-E203-43EA-94CA-4D202ADBD547}" dt="2022-05-25T03:34:15.085" v="489" actId="478"/>
          <ac:spMkLst>
            <pc:docMk/>
            <pc:sldMk cId="790292081" sldId="269"/>
            <ac:spMk id="20" creationId="{7A3CF051-895D-4C12-8EE5-03560323C331}"/>
          </ac:spMkLst>
        </pc:spChg>
      </pc:sldChg>
      <pc:sldChg chg="addSp delSp modSp mod ord modShow">
        <pc:chgData name="Poh Luting" userId="6ce80f03-6fb3-4a4a-8845-c0f9eea14621" providerId="ADAL" clId="{5C20480B-E203-43EA-94CA-4D202ADBD547}" dt="2022-06-06T01:12:36.383" v="6572" actId="1037"/>
        <pc:sldMkLst>
          <pc:docMk/>
          <pc:sldMk cId="1842168808" sldId="271"/>
        </pc:sldMkLst>
        <pc:spChg chg="add del mod">
          <ac:chgData name="Poh Luting" userId="6ce80f03-6fb3-4a4a-8845-c0f9eea14621" providerId="ADAL" clId="{5C20480B-E203-43EA-94CA-4D202ADBD547}" dt="2022-05-25T03:21:50.259" v="192" actId="478"/>
          <ac:spMkLst>
            <pc:docMk/>
            <pc:sldMk cId="1842168808" sldId="271"/>
            <ac:spMk id="3" creationId="{DFE2CD6A-C5E9-4CC5-BDD4-838753B314CD}"/>
          </ac:spMkLst>
        </pc:spChg>
        <pc:spChg chg="mod">
          <ac:chgData name="Poh Luting" userId="6ce80f03-6fb3-4a4a-8845-c0f9eea14621" providerId="ADAL" clId="{5C20480B-E203-43EA-94CA-4D202ADBD547}" dt="2022-06-03T07:12:16.733" v="4817" actId="1076"/>
          <ac:spMkLst>
            <pc:docMk/>
            <pc:sldMk cId="1842168808" sldId="271"/>
            <ac:spMk id="5" creationId="{CE244A22-8E4C-45B6-BDF4-6B04F1CA55E8}"/>
          </ac:spMkLst>
        </pc:spChg>
        <pc:spChg chg="add mod">
          <ac:chgData name="Poh Luting" userId="6ce80f03-6fb3-4a4a-8845-c0f9eea14621" providerId="ADAL" clId="{5C20480B-E203-43EA-94CA-4D202ADBD547}" dt="2022-06-03T07:12:19.291" v="4818" actId="1076"/>
          <ac:spMkLst>
            <pc:docMk/>
            <pc:sldMk cId="1842168808" sldId="271"/>
            <ac:spMk id="13" creationId="{D2186FEE-7BB4-4017-BF98-363CBBC939D2}"/>
          </ac:spMkLst>
        </pc:spChg>
        <pc:spChg chg="add del mod">
          <ac:chgData name="Poh Luting" userId="6ce80f03-6fb3-4a4a-8845-c0f9eea14621" providerId="ADAL" clId="{5C20480B-E203-43EA-94CA-4D202ADBD547}" dt="2022-05-25T03:21:27.066" v="187"/>
          <ac:spMkLst>
            <pc:docMk/>
            <pc:sldMk cId="1842168808" sldId="271"/>
            <ac:spMk id="13" creationId="{D966C9D9-CB76-47C1-87AC-C8C9007FF4EF}"/>
          </ac:spMkLst>
        </pc:spChg>
        <pc:spChg chg="add mod">
          <ac:chgData name="Poh Luting" userId="6ce80f03-6fb3-4a4a-8845-c0f9eea14621" providerId="ADAL" clId="{5C20480B-E203-43EA-94CA-4D202ADBD547}" dt="2022-06-03T06:58:36.276" v="4520" actId="20577"/>
          <ac:spMkLst>
            <pc:docMk/>
            <pc:sldMk cId="1842168808" sldId="271"/>
            <ac:spMk id="14" creationId="{1817A25D-5FAA-461C-A216-86C92E5B92C7}"/>
          </ac:spMkLst>
        </pc:spChg>
        <pc:spChg chg="add mod">
          <ac:chgData name="Poh Luting" userId="6ce80f03-6fb3-4a4a-8845-c0f9eea14621" providerId="ADAL" clId="{5C20480B-E203-43EA-94CA-4D202ADBD547}" dt="2022-06-03T07:12:22.103" v="4819" actId="1076"/>
          <ac:spMkLst>
            <pc:docMk/>
            <pc:sldMk cId="1842168808" sldId="271"/>
            <ac:spMk id="15" creationId="{7B8FC7C4-7526-43EF-B5E1-039C15D61BF2}"/>
          </ac:spMkLst>
        </pc:spChg>
        <pc:spChg chg="add del mod">
          <ac:chgData name="Poh Luting" userId="6ce80f03-6fb3-4a4a-8845-c0f9eea14621" providerId="ADAL" clId="{5C20480B-E203-43EA-94CA-4D202ADBD547}" dt="2022-06-06T01:09:55.591" v="6550" actId="478"/>
          <ac:spMkLst>
            <pc:docMk/>
            <pc:sldMk cId="1842168808" sldId="271"/>
            <ac:spMk id="16" creationId="{F6B50A49-4CDD-4017-8C79-5D9B9B6113BC}"/>
          </ac:spMkLst>
        </pc:spChg>
        <pc:spChg chg="add mod">
          <ac:chgData name="Poh Luting" userId="6ce80f03-6fb3-4a4a-8845-c0f9eea14621" providerId="ADAL" clId="{5C20480B-E203-43EA-94CA-4D202ADBD547}" dt="2022-06-06T01:09:56.216" v="6551"/>
          <ac:spMkLst>
            <pc:docMk/>
            <pc:sldMk cId="1842168808" sldId="271"/>
            <ac:spMk id="17" creationId="{9A609CC3-52B9-46CC-A69F-B5563808BA72}"/>
          </ac:spMkLst>
        </pc:spChg>
        <pc:spChg chg="add mod">
          <ac:chgData name="Poh Luting" userId="6ce80f03-6fb3-4a4a-8845-c0f9eea14621" providerId="ADAL" clId="{5C20480B-E203-43EA-94CA-4D202ADBD547}" dt="2022-06-06T01:12:34.009" v="6569" actId="1038"/>
          <ac:spMkLst>
            <pc:docMk/>
            <pc:sldMk cId="1842168808" sldId="271"/>
            <ac:spMk id="18" creationId="{A582C0F0-2CE2-4CFB-8C67-FA151D975987}"/>
          </ac:spMkLst>
        </pc:spChg>
        <pc:spChg chg="add mod">
          <ac:chgData name="Poh Luting" userId="6ce80f03-6fb3-4a4a-8845-c0f9eea14621" providerId="ADAL" clId="{5C20480B-E203-43EA-94CA-4D202ADBD547}" dt="2022-06-06T01:12:36.383" v="6572" actId="1037"/>
          <ac:spMkLst>
            <pc:docMk/>
            <pc:sldMk cId="1842168808" sldId="271"/>
            <ac:spMk id="19" creationId="{67466733-B6A6-47A8-BF9B-1EDC8F088815}"/>
          </ac:spMkLst>
        </pc:spChg>
        <pc:spChg chg="del mod">
          <ac:chgData name="Poh Luting" userId="6ce80f03-6fb3-4a4a-8845-c0f9eea14621" providerId="ADAL" clId="{5C20480B-E203-43EA-94CA-4D202ADBD547}" dt="2022-05-25T03:21:45.716" v="191" actId="478"/>
          <ac:spMkLst>
            <pc:docMk/>
            <pc:sldMk cId="1842168808" sldId="271"/>
            <ac:spMk id="20" creationId="{7A3CF051-895D-4C12-8EE5-03560323C331}"/>
          </ac:spMkLst>
        </pc:spChg>
        <pc:spChg chg="mod">
          <ac:chgData name="Poh Luting" userId="6ce80f03-6fb3-4a4a-8845-c0f9eea14621" providerId="ADAL" clId="{5C20480B-E203-43EA-94CA-4D202ADBD547}" dt="2022-05-25T03:33:14.879" v="480" actId="1035"/>
          <ac:spMkLst>
            <pc:docMk/>
            <pc:sldMk cId="1842168808" sldId="271"/>
            <ac:spMk id="21" creationId="{36A3FE24-CBB8-4D1A-B1D6-F1FED2210148}"/>
          </ac:spMkLst>
        </pc:spChg>
        <pc:spChg chg="del mod">
          <ac:chgData name="Poh Luting" userId="6ce80f03-6fb3-4a4a-8845-c0f9eea14621" providerId="ADAL" clId="{5C20480B-E203-43EA-94CA-4D202ADBD547}" dt="2022-06-03T07:12:10.090" v="4816" actId="478"/>
          <ac:spMkLst>
            <pc:docMk/>
            <pc:sldMk cId="1842168808" sldId="271"/>
            <ac:spMk id="33" creationId="{6B51EA0A-35CF-4F91-B90E-227FCA429991}"/>
          </ac:spMkLst>
        </pc:spChg>
        <pc:spChg chg="mod">
          <ac:chgData name="Poh Luting" userId="6ce80f03-6fb3-4a4a-8845-c0f9eea14621" providerId="ADAL" clId="{5C20480B-E203-43EA-94CA-4D202ADBD547}" dt="2022-06-03T07:11:20.517" v="4808" actId="1076"/>
          <ac:spMkLst>
            <pc:docMk/>
            <pc:sldMk cId="1842168808" sldId="271"/>
            <ac:spMk id="37" creationId="{A4A900DB-82EA-4E26-958B-0E2742D16666}"/>
          </ac:spMkLst>
        </pc:spChg>
        <pc:spChg chg="mod">
          <ac:chgData name="Poh Luting" userId="6ce80f03-6fb3-4a4a-8845-c0f9eea14621" providerId="ADAL" clId="{5C20480B-E203-43EA-94CA-4D202ADBD547}" dt="2022-05-25T03:32:15.205" v="440" actId="20577"/>
          <ac:spMkLst>
            <pc:docMk/>
            <pc:sldMk cId="1842168808" sldId="271"/>
            <ac:spMk id="41" creationId="{5CEBEA42-EAD8-411F-8DE2-7137E6DE71EB}"/>
          </ac:spMkLst>
        </pc:spChg>
        <pc:spChg chg="mod">
          <ac:chgData name="Poh Luting" userId="6ce80f03-6fb3-4a4a-8845-c0f9eea14621" providerId="ADAL" clId="{5C20480B-E203-43EA-94CA-4D202ADBD547}" dt="2022-06-03T07:11:50.142" v="4813" actId="164"/>
          <ac:spMkLst>
            <pc:docMk/>
            <pc:sldMk cId="1842168808" sldId="271"/>
            <ac:spMk id="42" creationId="{DB06F6F2-7E00-405E-B952-D99BE7682A41}"/>
          </ac:spMkLst>
        </pc:spChg>
        <pc:grpChg chg="add mod">
          <ac:chgData name="Poh Luting" userId="6ce80f03-6fb3-4a4a-8845-c0f9eea14621" providerId="ADAL" clId="{5C20480B-E203-43EA-94CA-4D202ADBD547}" dt="2022-06-03T07:11:53.625" v="4814" actId="1076"/>
          <ac:grpSpMkLst>
            <pc:docMk/>
            <pc:sldMk cId="1842168808" sldId="271"/>
            <ac:grpSpMk id="2" creationId="{1CBD51E5-0A60-4B4B-83C6-120B3F44C6C8}"/>
          </ac:grpSpMkLst>
        </pc:grpChg>
        <pc:grpChg chg="mod">
          <ac:chgData name="Poh Luting" userId="6ce80f03-6fb3-4a4a-8845-c0f9eea14621" providerId="ADAL" clId="{5C20480B-E203-43EA-94CA-4D202ADBD547}" dt="2022-06-03T07:11:50.142" v="4813" actId="164"/>
          <ac:grpSpMkLst>
            <pc:docMk/>
            <pc:sldMk cId="1842168808" sldId="271"/>
            <ac:grpSpMk id="34" creationId="{F4B77997-2124-4AF6-8D63-FB9F800E746E}"/>
          </ac:grpSpMkLst>
        </pc:grpChg>
        <pc:grpChg chg="mod">
          <ac:chgData name="Poh Luting" userId="6ce80f03-6fb3-4a4a-8845-c0f9eea14621" providerId="ADAL" clId="{5C20480B-E203-43EA-94CA-4D202ADBD547}" dt="2022-06-03T07:11:50.142" v="4813" actId="164"/>
          <ac:grpSpMkLst>
            <pc:docMk/>
            <pc:sldMk cId="1842168808" sldId="271"/>
            <ac:grpSpMk id="38" creationId="{8F019A87-4191-44AC-9208-B045C505735D}"/>
          </ac:grpSpMkLst>
        </pc:grpChg>
        <pc:picChg chg="mod">
          <ac:chgData name="Poh Luting" userId="6ce80f03-6fb3-4a4a-8845-c0f9eea14621" providerId="ADAL" clId="{5C20480B-E203-43EA-94CA-4D202ADBD547}" dt="2022-05-25T03:31:32.803" v="432" actId="14100"/>
          <ac:picMkLst>
            <pc:docMk/>
            <pc:sldMk cId="1842168808" sldId="271"/>
            <ac:picMk id="39" creationId="{B53B7D7C-C475-4C29-9684-3D53E155A792}"/>
          </ac:picMkLst>
        </pc:picChg>
      </pc:sldChg>
      <pc:sldChg chg="addSp delSp modSp mod ord">
        <pc:chgData name="Poh Luting" userId="6ce80f03-6fb3-4a4a-8845-c0f9eea14621" providerId="ADAL" clId="{5C20480B-E203-43EA-94CA-4D202ADBD547}" dt="2022-06-03T07:08:57.720" v="4760" actId="1036"/>
        <pc:sldMkLst>
          <pc:docMk/>
          <pc:sldMk cId="344474786" sldId="274"/>
        </pc:sldMkLst>
        <pc:spChg chg="add del mod">
          <ac:chgData name="Poh Luting" userId="6ce80f03-6fb3-4a4a-8845-c0f9eea14621" providerId="ADAL" clId="{5C20480B-E203-43EA-94CA-4D202ADBD547}" dt="2022-05-25T03:26:51.948" v="261" actId="478"/>
          <ac:spMkLst>
            <pc:docMk/>
            <pc:sldMk cId="344474786" sldId="274"/>
            <ac:spMk id="3" creationId="{4448C1C5-0ED7-44D2-B5A0-B834B37731C1}"/>
          </ac:spMkLst>
        </pc:spChg>
        <pc:spChg chg="add del mod">
          <ac:chgData name="Poh Luting" userId="6ce80f03-6fb3-4a4a-8845-c0f9eea14621" providerId="ADAL" clId="{5C20480B-E203-43EA-94CA-4D202ADBD547}" dt="2022-05-25T09:21:48.439" v="2001" actId="478"/>
          <ac:spMkLst>
            <pc:docMk/>
            <pc:sldMk cId="344474786" sldId="274"/>
            <ac:spMk id="4" creationId="{704B42CE-DC91-4753-AFDD-EDB309B4A933}"/>
          </ac:spMkLst>
        </pc:spChg>
        <pc:spChg chg="del mod">
          <ac:chgData name="Poh Luting" userId="6ce80f03-6fb3-4a4a-8845-c0f9eea14621" providerId="ADAL" clId="{5C20480B-E203-43EA-94CA-4D202ADBD547}" dt="2022-05-25T09:21:40.305" v="1999" actId="478"/>
          <ac:spMkLst>
            <pc:docMk/>
            <pc:sldMk cId="344474786" sldId="274"/>
            <ac:spMk id="8" creationId="{315928C1-A77E-4FA0-8597-21F1EF7D38CE}"/>
          </ac:spMkLst>
        </pc:spChg>
        <pc:spChg chg="del mod">
          <ac:chgData name="Poh Luting" userId="6ce80f03-6fb3-4a4a-8845-c0f9eea14621" providerId="ADAL" clId="{5C20480B-E203-43EA-94CA-4D202ADBD547}" dt="2022-05-25T09:21:40.305" v="1999" actId="478"/>
          <ac:spMkLst>
            <pc:docMk/>
            <pc:sldMk cId="344474786" sldId="274"/>
            <ac:spMk id="9" creationId="{5A3666E8-CBD9-49CE-9069-6597D42B8CE7}"/>
          </ac:spMkLst>
        </pc:spChg>
        <pc:spChg chg="del mod">
          <ac:chgData name="Poh Luting" userId="6ce80f03-6fb3-4a4a-8845-c0f9eea14621" providerId="ADAL" clId="{5C20480B-E203-43EA-94CA-4D202ADBD547}" dt="2022-05-25T09:21:40.305" v="1999" actId="478"/>
          <ac:spMkLst>
            <pc:docMk/>
            <pc:sldMk cId="344474786" sldId="274"/>
            <ac:spMk id="10" creationId="{A95A57D9-60AF-4AA9-98D4-F492E3F48839}"/>
          </ac:spMkLst>
        </pc:spChg>
        <pc:spChg chg="del mod">
          <ac:chgData name="Poh Luting" userId="6ce80f03-6fb3-4a4a-8845-c0f9eea14621" providerId="ADAL" clId="{5C20480B-E203-43EA-94CA-4D202ADBD547}" dt="2022-05-25T09:21:40.305" v="1999" actId="478"/>
          <ac:spMkLst>
            <pc:docMk/>
            <pc:sldMk cId="344474786" sldId="274"/>
            <ac:spMk id="11" creationId="{4EEBC5F1-DF0B-4892-B372-B1DD58F6D656}"/>
          </ac:spMkLst>
        </pc:spChg>
        <pc:spChg chg="del">
          <ac:chgData name="Poh Luting" userId="6ce80f03-6fb3-4a4a-8845-c0f9eea14621" providerId="ADAL" clId="{5C20480B-E203-43EA-94CA-4D202ADBD547}" dt="2022-05-25T07:47:25.385" v="1296" actId="478"/>
          <ac:spMkLst>
            <pc:docMk/>
            <pc:sldMk cId="344474786" sldId="274"/>
            <ac:spMk id="12" creationId="{D78DB587-3B5C-4EC1-8999-A4B8A5D5F299}"/>
          </ac:spMkLst>
        </pc:spChg>
        <pc:spChg chg="del">
          <ac:chgData name="Poh Luting" userId="6ce80f03-6fb3-4a4a-8845-c0f9eea14621" providerId="ADAL" clId="{5C20480B-E203-43EA-94CA-4D202ADBD547}" dt="2022-05-25T07:47:25.385" v="1296" actId="478"/>
          <ac:spMkLst>
            <pc:docMk/>
            <pc:sldMk cId="344474786" sldId="274"/>
            <ac:spMk id="13" creationId="{3487840D-9868-418D-B680-10D74BD4E5E0}"/>
          </ac:spMkLst>
        </pc:spChg>
        <pc:spChg chg="del">
          <ac:chgData name="Poh Luting" userId="6ce80f03-6fb3-4a4a-8845-c0f9eea14621" providerId="ADAL" clId="{5C20480B-E203-43EA-94CA-4D202ADBD547}" dt="2022-05-25T07:47:25.385" v="1296" actId="478"/>
          <ac:spMkLst>
            <pc:docMk/>
            <pc:sldMk cId="344474786" sldId="274"/>
            <ac:spMk id="14" creationId="{6A7BB32F-3F24-4B2C-A3D8-DE45C07F9B51}"/>
          </ac:spMkLst>
        </pc:spChg>
        <pc:spChg chg="del">
          <ac:chgData name="Poh Luting" userId="6ce80f03-6fb3-4a4a-8845-c0f9eea14621" providerId="ADAL" clId="{5C20480B-E203-43EA-94CA-4D202ADBD547}" dt="2022-05-25T07:47:25.385" v="1296" actId="478"/>
          <ac:spMkLst>
            <pc:docMk/>
            <pc:sldMk cId="344474786" sldId="274"/>
            <ac:spMk id="15" creationId="{C420CCA3-AC57-402F-9532-295446995839}"/>
          </ac:spMkLst>
        </pc:spChg>
        <pc:spChg chg="add mod">
          <ac:chgData name="Poh Luting" userId="6ce80f03-6fb3-4a4a-8845-c0f9eea14621" providerId="ADAL" clId="{5C20480B-E203-43EA-94CA-4D202ADBD547}" dt="2022-06-03T07:06:00.358" v="4655" actId="1036"/>
          <ac:spMkLst>
            <pc:docMk/>
            <pc:sldMk cId="344474786" sldId="274"/>
            <ac:spMk id="15" creationId="{C9A13B85-D3BA-440C-8FCB-70B110429CA4}"/>
          </ac:spMkLst>
        </pc:spChg>
        <pc:spChg chg="add mod">
          <ac:chgData name="Poh Luting" userId="6ce80f03-6fb3-4a4a-8845-c0f9eea14621" providerId="ADAL" clId="{5C20480B-E203-43EA-94CA-4D202ADBD547}" dt="2022-06-03T06:58:46.442" v="4523" actId="20577"/>
          <ac:spMkLst>
            <pc:docMk/>
            <pc:sldMk cId="344474786" sldId="274"/>
            <ac:spMk id="17" creationId="{B1765C77-F11A-40CA-9BB5-12DEE5666FFD}"/>
          </ac:spMkLst>
        </pc:spChg>
        <pc:spChg chg="mod topLvl">
          <ac:chgData name="Poh Luting" userId="6ce80f03-6fb3-4a4a-8845-c0f9eea14621" providerId="ADAL" clId="{5C20480B-E203-43EA-94CA-4D202ADBD547}" dt="2022-06-03T07:08:03.160" v="4695" actId="165"/>
          <ac:spMkLst>
            <pc:docMk/>
            <pc:sldMk cId="344474786" sldId="274"/>
            <ac:spMk id="20" creationId="{5B91D5CA-B99A-4C0E-BD16-5888B49D9A25}"/>
          </ac:spMkLst>
        </pc:spChg>
        <pc:spChg chg="del mod">
          <ac:chgData name="Poh Luting" userId="6ce80f03-6fb3-4a4a-8845-c0f9eea14621" providerId="ADAL" clId="{5C20480B-E203-43EA-94CA-4D202ADBD547}" dt="2022-05-25T03:26:50.661" v="260" actId="478"/>
          <ac:spMkLst>
            <pc:docMk/>
            <pc:sldMk cId="344474786" sldId="274"/>
            <ac:spMk id="20" creationId="{7A3CF051-895D-4C12-8EE5-03560323C331}"/>
          </ac:spMkLst>
        </pc:spChg>
        <pc:spChg chg="del">
          <ac:chgData name="Poh Luting" userId="6ce80f03-6fb3-4a4a-8845-c0f9eea14621" providerId="ADAL" clId="{5C20480B-E203-43EA-94CA-4D202ADBD547}" dt="2022-05-25T07:47:25.385" v="1296" actId="478"/>
          <ac:spMkLst>
            <pc:docMk/>
            <pc:sldMk cId="344474786" sldId="274"/>
            <ac:spMk id="21" creationId="{36A3FE24-CBB8-4D1A-B1D6-F1FED2210148}"/>
          </ac:spMkLst>
        </pc:spChg>
        <pc:spChg chg="add del mod">
          <ac:chgData name="Poh Luting" userId="6ce80f03-6fb3-4a4a-8845-c0f9eea14621" providerId="ADAL" clId="{5C20480B-E203-43EA-94CA-4D202ADBD547}" dt="2022-06-03T07:05:46.736" v="4640" actId="478"/>
          <ac:spMkLst>
            <pc:docMk/>
            <pc:sldMk cId="344474786" sldId="274"/>
            <ac:spMk id="23" creationId="{A19A4FEA-A4E9-4716-8492-72FF9D2E0F35}"/>
          </ac:spMkLst>
        </pc:spChg>
        <pc:spChg chg="add del mod">
          <ac:chgData name="Poh Luting" userId="6ce80f03-6fb3-4a4a-8845-c0f9eea14621" providerId="ADAL" clId="{5C20480B-E203-43EA-94CA-4D202ADBD547}" dt="2022-06-03T07:05:46.736" v="4640" actId="478"/>
          <ac:spMkLst>
            <pc:docMk/>
            <pc:sldMk cId="344474786" sldId="274"/>
            <ac:spMk id="24" creationId="{111D676F-38A9-4FE2-8E21-C552E63F47E3}"/>
          </ac:spMkLst>
        </pc:spChg>
        <pc:spChg chg="add mod">
          <ac:chgData name="Poh Luting" userId="6ce80f03-6fb3-4a4a-8845-c0f9eea14621" providerId="ADAL" clId="{5C20480B-E203-43EA-94CA-4D202ADBD547}" dt="2022-05-25T09:22:17.765" v="2008" actId="164"/>
          <ac:spMkLst>
            <pc:docMk/>
            <pc:sldMk cId="344474786" sldId="274"/>
            <ac:spMk id="26" creationId="{40EAB988-A3A3-4C07-9912-24EBF7F782D5}"/>
          </ac:spMkLst>
        </pc:spChg>
        <pc:spChg chg="add mod">
          <ac:chgData name="Poh Luting" userId="6ce80f03-6fb3-4a4a-8845-c0f9eea14621" providerId="ADAL" clId="{5C20480B-E203-43EA-94CA-4D202ADBD547}" dt="2022-05-25T09:22:31.576" v="2011" actId="164"/>
          <ac:spMkLst>
            <pc:docMk/>
            <pc:sldMk cId="344474786" sldId="274"/>
            <ac:spMk id="27" creationId="{96ED7028-7290-420D-AF8D-6E3D5C4E91AE}"/>
          </ac:spMkLst>
        </pc:spChg>
        <pc:spChg chg="add mod">
          <ac:chgData name="Poh Luting" userId="6ce80f03-6fb3-4a4a-8845-c0f9eea14621" providerId="ADAL" clId="{5C20480B-E203-43EA-94CA-4D202ADBD547}" dt="2022-05-25T09:22:49.642" v="2019" actId="164"/>
          <ac:spMkLst>
            <pc:docMk/>
            <pc:sldMk cId="344474786" sldId="274"/>
            <ac:spMk id="28" creationId="{A421F6B1-E2DD-4C6E-8CF5-A99E223A46F0}"/>
          </ac:spMkLst>
        </pc:spChg>
        <pc:spChg chg="add mod">
          <ac:chgData name="Poh Luting" userId="6ce80f03-6fb3-4a4a-8845-c0f9eea14621" providerId="ADAL" clId="{5C20480B-E203-43EA-94CA-4D202ADBD547}" dt="2022-05-25T09:22:49.642" v="2019" actId="164"/>
          <ac:spMkLst>
            <pc:docMk/>
            <pc:sldMk cId="344474786" sldId="274"/>
            <ac:spMk id="29" creationId="{5EC11FC6-21D9-4233-B5F7-2FE35E35A71D}"/>
          </ac:spMkLst>
        </pc:spChg>
        <pc:spChg chg="add del mod">
          <ac:chgData name="Poh Luting" userId="6ce80f03-6fb3-4a4a-8845-c0f9eea14621" providerId="ADAL" clId="{5C20480B-E203-43EA-94CA-4D202ADBD547}" dt="2022-06-03T07:05:46.736" v="4640" actId="478"/>
          <ac:spMkLst>
            <pc:docMk/>
            <pc:sldMk cId="344474786" sldId="274"/>
            <ac:spMk id="31" creationId="{56EB7946-EDAE-4948-AA1E-C8F15F7668D8}"/>
          </ac:spMkLst>
        </pc:spChg>
        <pc:spChg chg="mod">
          <ac:chgData name="Poh Luting" userId="6ce80f03-6fb3-4a4a-8845-c0f9eea14621" providerId="ADAL" clId="{5C20480B-E203-43EA-94CA-4D202ADBD547}" dt="2022-06-03T07:08:03.160" v="4695" actId="165"/>
          <ac:spMkLst>
            <pc:docMk/>
            <pc:sldMk cId="344474786" sldId="274"/>
            <ac:spMk id="34" creationId="{50F11FF8-3CF4-4BC3-9CD5-F011E2430058}"/>
          </ac:spMkLst>
        </pc:spChg>
        <pc:spChg chg="mod">
          <ac:chgData name="Poh Luting" userId="6ce80f03-6fb3-4a4a-8845-c0f9eea14621" providerId="ADAL" clId="{5C20480B-E203-43EA-94CA-4D202ADBD547}" dt="2022-06-03T07:08:03.160" v="4695" actId="165"/>
          <ac:spMkLst>
            <pc:docMk/>
            <pc:sldMk cId="344474786" sldId="274"/>
            <ac:spMk id="35" creationId="{50E40812-9421-4FCA-9393-588CD568E51D}"/>
          </ac:spMkLst>
        </pc:spChg>
        <pc:spChg chg="mod topLvl">
          <ac:chgData name="Poh Luting" userId="6ce80f03-6fb3-4a4a-8845-c0f9eea14621" providerId="ADAL" clId="{5C20480B-E203-43EA-94CA-4D202ADBD547}" dt="2022-06-03T07:07:49.692" v="4678" actId="165"/>
          <ac:spMkLst>
            <pc:docMk/>
            <pc:sldMk cId="344474786" sldId="274"/>
            <ac:spMk id="37" creationId="{BCF6A54B-B56C-4229-A11F-BFB3AB62362C}"/>
          </ac:spMkLst>
        </pc:spChg>
        <pc:spChg chg="mod">
          <ac:chgData name="Poh Luting" userId="6ce80f03-6fb3-4a4a-8845-c0f9eea14621" providerId="ADAL" clId="{5C20480B-E203-43EA-94CA-4D202ADBD547}" dt="2022-06-03T07:07:49.692" v="4678" actId="165"/>
          <ac:spMkLst>
            <pc:docMk/>
            <pc:sldMk cId="344474786" sldId="274"/>
            <ac:spMk id="41" creationId="{9E5301F5-77F0-46AD-979C-DBABC35C51B9}"/>
          </ac:spMkLst>
        </pc:spChg>
        <pc:spChg chg="mod">
          <ac:chgData name="Poh Luting" userId="6ce80f03-6fb3-4a4a-8845-c0f9eea14621" providerId="ADAL" clId="{5C20480B-E203-43EA-94CA-4D202ADBD547}" dt="2022-06-03T07:07:49.692" v="4678" actId="165"/>
          <ac:spMkLst>
            <pc:docMk/>
            <pc:sldMk cId="344474786" sldId="274"/>
            <ac:spMk id="42" creationId="{CAF1AF75-C205-47A6-9207-3D3DAB4A3104}"/>
          </ac:spMkLst>
        </pc:spChg>
        <pc:spChg chg="mod topLvl">
          <ac:chgData name="Poh Luting" userId="6ce80f03-6fb3-4a4a-8845-c0f9eea14621" providerId="ADAL" clId="{5C20480B-E203-43EA-94CA-4D202ADBD547}" dt="2022-06-03T07:08:31.542" v="4728" actId="1076"/>
          <ac:spMkLst>
            <pc:docMk/>
            <pc:sldMk cId="344474786" sldId="274"/>
            <ac:spMk id="44" creationId="{B626C3D3-4AAA-44D0-8A14-3D07A8A34679}"/>
          </ac:spMkLst>
        </pc:spChg>
        <pc:spChg chg="mod">
          <ac:chgData name="Poh Luting" userId="6ce80f03-6fb3-4a4a-8845-c0f9eea14621" providerId="ADAL" clId="{5C20480B-E203-43EA-94CA-4D202ADBD547}" dt="2022-06-03T07:08:07.607" v="4696" actId="165"/>
          <ac:spMkLst>
            <pc:docMk/>
            <pc:sldMk cId="344474786" sldId="274"/>
            <ac:spMk id="48" creationId="{94F3AE15-AC45-40B4-8743-2AFF74CB1E6A}"/>
          </ac:spMkLst>
        </pc:spChg>
        <pc:spChg chg="mod">
          <ac:chgData name="Poh Luting" userId="6ce80f03-6fb3-4a4a-8845-c0f9eea14621" providerId="ADAL" clId="{5C20480B-E203-43EA-94CA-4D202ADBD547}" dt="2022-06-03T07:08:07.607" v="4696" actId="165"/>
          <ac:spMkLst>
            <pc:docMk/>
            <pc:sldMk cId="344474786" sldId="274"/>
            <ac:spMk id="49" creationId="{9CDFA72A-565E-42F0-BD55-FAF78E9976E1}"/>
          </ac:spMkLst>
        </pc:spChg>
        <pc:spChg chg="mod topLvl">
          <ac:chgData name="Poh Luting" userId="6ce80f03-6fb3-4a4a-8845-c0f9eea14621" providerId="ADAL" clId="{5C20480B-E203-43EA-94CA-4D202ADBD547}" dt="2022-06-03T07:08:11.167" v="4697" actId="165"/>
          <ac:spMkLst>
            <pc:docMk/>
            <pc:sldMk cId="344474786" sldId="274"/>
            <ac:spMk id="52" creationId="{45B660FE-9CFA-447B-B10B-D9FE19C0B215}"/>
          </ac:spMkLst>
        </pc:spChg>
        <pc:spChg chg="mod">
          <ac:chgData name="Poh Luting" userId="6ce80f03-6fb3-4a4a-8845-c0f9eea14621" providerId="ADAL" clId="{5C20480B-E203-43EA-94CA-4D202ADBD547}" dt="2022-06-03T07:08:37.338" v="4741" actId="1036"/>
          <ac:spMkLst>
            <pc:docMk/>
            <pc:sldMk cId="344474786" sldId="274"/>
            <ac:spMk id="55" creationId="{349384E8-0394-48FB-888F-21B5CE053857}"/>
          </ac:spMkLst>
        </pc:spChg>
        <pc:spChg chg="mod">
          <ac:chgData name="Poh Luting" userId="6ce80f03-6fb3-4a4a-8845-c0f9eea14621" providerId="ADAL" clId="{5C20480B-E203-43EA-94CA-4D202ADBD547}" dt="2022-06-03T07:08:37.338" v="4741" actId="1036"/>
          <ac:spMkLst>
            <pc:docMk/>
            <pc:sldMk cId="344474786" sldId="274"/>
            <ac:spMk id="56" creationId="{DCBBFE88-E9DE-472A-AE77-CAFB99E0AEBA}"/>
          </ac:spMkLst>
        </pc:spChg>
        <pc:spChg chg="add mod">
          <ac:chgData name="Poh Luting" userId="6ce80f03-6fb3-4a4a-8845-c0f9eea14621" providerId="ADAL" clId="{5C20480B-E203-43EA-94CA-4D202ADBD547}" dt="2022-06-03T07:08:46.588" v="4751" actId="1036"/>
          <ac:spMkLst>
            <pc:docMk/>
            <pc:sldMk cId="344474786" sldId="274"/>
            <ac:spMk id="57" creationId="{16D0C676-034C-4088-95D8-68432131F9F9}"/>
          </ac:spMkLst>
        </pc:spChg>
        <pc:spChg chg="add mod">
          <ac:chgData name="Poh Luting" userId="6ce80f03-6fb3-4a4a-8845-c0f9eea14621" providerId="ADAL" clId="{5C20480B-E203-43EA-94CA-4D202ADBD547}" dt="2022-06-03T07:08:57.005" v="4759" actId="1036"/>
          <ac:spMkLst>
            <pc:docMk/>
            <pc:sldMk cId="344474786" sldId="274"/>
            <ac:spMk id="58" creationId="{2D587747-327F-480F-A013-A0B10E5345E8}"/>
          </ac:spMkLst>
        </pc:spChg>
        <pc:spChg chg="add mod">
          <ac:chgData name="Poh Luting" userId="6ce80f03-6fb3-4a4a-8845-c0f9eea14621" providerId="ADAL" clId="{5C20480B-E203-43EA-94CA-4D202ADBD547}" dt="2022-06-03T07:08:46.588" v="4751" actId="1036"/>
          <ac:spMkLst>
            <pc:docMk/>
            <pc:sldMk cId="344474786" sldId="274"/>
            <ac:spMk id="59" creationId="{B693B98A-8EC4-4257-90EF-9851C5CDB801}"/>
          </ac:spMkLst>
        </pc:spChg>
        <pc:spChg chg="add mod">
          <ac:chgData name="Poh Luting" userId="6ce80f03-6fb3-4a4a-8845-c0f9eea14621" providerId="ADAL" clId="{5C20480B-E203-43EA-94CA-4D202ADBD547}" dt="2022-06-03T07:08:57.720" v="4760" actId="1036"/>
          <ac:spMkLst>
            <pc:docMk/>
            <pc:sldMk cId="344474786" sldId="274"/>
            <ac:spMk id="60" creationId="{46B9FE11-CC38-4899-BF81-86B72B01E7D7}"/>
          </ac:spMkLst>
        </pc:spChg>
        <pc:spChg chg="add mod">
          <ac:chgData name="Poh Luting" userId="6ce80f03-6fb3-4a4a-8845-c0f9eea14621" providerId="ADAL" clId="{5C20480B-E203-43EA-94CA-4D202ADBD547}" dt="2022-06-03T07:08:52.197" v="4755" actId="1036"/>
          <ac:spMkLst>
            <pc:docMk/>
            <pc:sldMk cId="344474786" sldId="274"/>
            <ac:spMk id="61" creationId="{6E98F61F-60F6-4CA0-A487-2BF05586D930}"/>
          </ac:spMkLst>
        </pc:spChg>
        <pc:spChg chg="add mod">
          <ac:chgData name="Poh Luting" userId="6ce80f03-6fb3-4a4a-8845-c0f9eea14621" providerId="ADAL" clId="{5C20480B-E203-43EA-94CA-4D202ADBD547}" dt="2022-06-03T07:08:54.181" v="4758" actId="1036"/>
          <ac:spMkLst>
            <pc:docMk/>
            <pc:sldMk cId="344474786" sldId="274"/>
            <ac:spMk id="62" creationId="{5C7687FC-D6E7-4FA0-9E7A-1C24E83AE6D2}"/>
          </ac:spMkLst>
        </pc:spChg>
        <pc:grpChg chg="add del mod">
          <ac:chgData name="Poh Luting" userId="6ce80f03-6fb3-4a4a-8845-c0f9eea14621" providerId="ADAL" clId="{5C20480B-E203-43EA-94CA-4D202ADBD547}" dt="2022-06-03T07:08:03.160" v="4695" actId="165"/>
          <ac:grpSpMkLst>
            <pc:docMk/>
            <pc:sldMk cId="344474786" sldId="274"/>
            <ac:grpSpMk id="16" creationId="{DDC866D8-3A54-46C8-AEE7-8FFA15791C70}"/>
          </ac:grpSpMkLst>
        </pc:grpChg>
        <pc:grpChg chg="add mod">
          <ac:chgData name="Poh Luting" userId="6ce80f03-6fb3-4a4a-8845-c0f9eea14621" providerId="ADAL" clId="{5C20480B-E203-43EA-94CA-4D202ADBD547}" dt="2022-05-25T09:22:31.576" v="2011" actId="164"/>
          <ac:grpSpMkLst>
            <pc:docMk/>
            <pc:sldMk cId="344474786" sldId="274"/>
            <ac:grpSpMk id="18" creationId="{F9A6D95B-A606-45C4-903C-62BA1E87AA52}"/>
          </ac:grpSpMkLst>
        </pc:grpChg>
        <pc:grpChg chg="add del mod">
          <ac:chgData name="Poh Luting" userId="6ce80f03-6fb3-4a4a-8845-c0f9eea14621" providerId="ADAL" clId="{5C20480B-E203-43EA-94CA-4D202ADBD547}" dt="2022-06-03T07:05:46.736" v="4640" actId="478"/>
          <ac:grpSpMkLst>
            <pc:docMk/>
            <pc:sldMk cId="344474786" sldId="274"/>
            <ac:grpSpMk id="19" creationId="{39A69FC8-1C4C-4B64-A21D-0A16E7F186F4}"/>
          </ac:grpSpMkLst>
        </pc:grpChg>
        <pc:grpChg chg="mod topLvl">
          <ac:chgData name="Poh Luting" userId="6ce80f03-6fb3-4a4a-8845-c0f9eea14621" providerId="ADAL" clId="{5C20480B-E203-43EA-94CA-4D202ADBD547}" dt="2022-06-03T07:08:16.283" v="4709" actId="1036"/>
          <ac:grpSpMkLst>
            <pc:docMk/>
            <pc:sldMk cId="344474786" sldId="274"/>
            <ac:grpSpMk id="21" creationId="{B372C259-E07C-4F59-B0E5-7EAD4A4DAE31}"/>
          </ac:grpSpMkLst>
        </pc:grpChg>
        <pc:grpChg chg="add del mod">
          <ac:chgData name="Poh Luting" userId="6ce80f03-6fb3-4a4a-8845-c0f9eea14621" providerId="ADAL" clId="{5C20480B-E203-43EA-94CA-4D202ADBD547}" dt="2022-06-03T07:05:46.736" v="4640" actId="478"/>
          <ac:grpSpMkLst>
            <pc:docMk/>
            <pc:sldMk cId="344474786" sldId="274"/>
            <ac:grpSpMk id="30" creationId="{4693AF70-FEEA-43C7-81A1-98E1E9A305DB}"/>
          </ac:grpSpMkLst>
        </pc:grpChg>
        <pc:grpChg chg="mod">
          <ac:chgData name="Poh Luting" userId="6ce80f03-6fb3-4a4a-8845-c0f9eea14621" providerId="ADAL" clId="{5C20480B-E203-43EA-94CA-4D202ADBD547}" dt="2022-06-03T07:08:03.160" v="4695" actId="165"/>
          <ac:grpSpMkLst>
            <pc:docMk/>
            <pc:sldMk cId="344474786" sldId="274"/>
            <ac:grpSpMk id="33" creationId="{D7881CF3-73C2-4B48-90E3-3C4184A3A8BD}"/>
          </ac:grpSpMkLst>
        </pc:grpChg>
        <pc:grpChg chg="add del mod">
          <ac:chgData name="Poh Luting" userId="6ce80f03-6fb3-4a4a-8845-c0f9eea14621" providerId="ADAL" clId="{5C20480B-E203-43EA-94CA-4D202ADBD547}" dt="2022-06-03T07:07:49.692" v="4678" actId="165"/>
          <ac:grpSpMkLst>
            <pc:docMk/>
            <pc:sldMk cId="344474786" sldId="274"/>
            <ac:grpSpMk id="36" creationId="{55030925-A91E-492E-904B-365E356C53A8}"/>
          </ac:grpSpMkLst>
        </pc:grpChg>
        <pc:grpChg chg="mod topLvl">
          <ac:chgData name="Poh Luting" userId="6ce80f03-6fb3-4a4a-8845-c0f9eea14621" providerId="ADAL" clId="{5C20480B-E203-43EA-94CA-4D202ADBD547}" dt="2022-06-03T07:07:56.095" v="4694" actId="1035"/>
          <ac:grpSpMkLst>
            <pc:docMk/>
            <pc:sldMk cId="344474786" sldId="274"/>
            <ac:grpSpMk id="38" creationId="{8F104B18-B682-4F90-85B0-97538C18FB7D}"/>
          </ac:grpSpMkLst>
        </pc:grpChg>
        <pc:grpChg chg="mod">
          <ac:chgData name="Poh Luting" userId="6ce80f03-6fb3-4a4a-8845-c0f9eea14621" providerId="ADAL" clId="{5C20480B-E203-43EA-94CA-4D202ADBD547}" dt="2022-06-03T07:07:49.692" v="4678" actId="165"/>
          <ac:grpSpMkLst>
            <pc:docMk/>
            <pc:sldMk cId="344474786" sldId="274"/>
            <ac:grpSpMk id="40" creationId="{95C1A050-E4AE-4A43-BA7B-EE20290E63CE}"/>
          </ac:grpSpMkLst>
        </pc:grpChg>
        <pc:grpChg chg="add del mod">
          <ac:chgData name="Poh Luting" userId="6ce80f03-6fb3-4a4a-8845-c0f9eea14621" providerId="ADAL" clId="{5C20480B-E203-43EA-94CA-4D202ADBD547}" dt="2022-06-03T07:08:07.607" v="4696" actId="165"/>
          <ac:grpSpMkLst>
            <pc:docMk/>
            <pc:sldMk cId="344474786" sldId="274"/>
            <ac:grpSpMk id="43" creationId="{2A0CB753-AAE6-4FCD-BB10-FD30DE8DF748}"/>
          </ac:grpSpMkLst>
        </pc:grpChg>
        <pc:grpChg chg="mod topLvl">
          <ac:chgData name="Poh Luting" userId="6ce80f03-6fb3-4a4a-8845-c0f9eea14621" providerId="ADAL" clId="{5C20480B-E203-43EA-94CA-4D202ADBD547}" dt="2022-06-03T07:08:23.277" v="4727" actId="1035"/>
          <ac:grpSpMkLst>
            <pc:docMk/>
            <pc:sldMk cId="344474786" sldId="274"/>
            <ac:grpSpMk id="45" creationId="{656867BB-3D98-4174-A2EE-AC058F328330}"/>
          </ac:grpSpMkLst>
        </pc:grpChg>
        <pc:grpChg chg="mod">
          <ac:chgData name="Poh Luting" userId="6ce80f03-6fb3-4a4a-8845-c0f9eea14621" providerId="ADAL" clId="{5C20480B-E203-43EA-94CA-4D202ADBD547}" dt="2022-06-03T07:08:07.607" v="4696" actId="165"/>
          <ac:grpSpMkLst>
            <pc:docMk/>
            <pc:sldMk cId="344474786" sldId="274"/>
            <ac:grpSpMk id="47" creationId="{D0071939-6CAC-408E-8103-172392C52EFC}"/>
          </ac:grpSpMkLst>
        </pc:grpChg>
        <pc:grpChg chg="add del mod">
          <ac:chgData name="Poh Luting" userId="6ce80f03-6fb3-4a4a-8845-c0f9eea14621" providerId="ADAL" clId="{5C20480B-E203-43EA-94CA-4D202ADBD547}" dt="2022-06-03T07:08:11.167" v="4697" actId="165"/>
          <ac:grpSpMkLst>
            <pc:docMk/>
            <pc:sldMk cId="344474786" sldId="274"/>
            <ac:grpSpMk id="50" creationId="{027D8C84-7C35-4FA6-9B90-324493BC9AD7}"/>
          </ac:grpSpMkLst>
        </pc:grpChg>
        <pc:grpChg chg="mod topLvl">
          <ac:chgData name="Poh Luting" userId="6ce80f03-6fb3-4a4a-8845-c0f9eea14621" providerId="ADAL" clId="{5C20480B-E203-43EA-94CA-4D202ADBD547}" dt="2022-06-03T07:08:37.338" v="4741" actId="1036"/>
          <ac:grpSpMkLst>
            <pc:docMk/>
            <pc:sldMk cId="344474786" sldId="274"/>
            <ac:grpSpMk id="51" creationId="{CE6CAE90-5EBA-49D8-87BA-F40BF5B77D15}"/>
          </ac:grpSpMkLst>
        </pc:grpChg>
        <pc:grpChg chg="mod">
          <ac:chgData name="Poh Luting" userId="6ce80f03-6fb3-4a4a-8845-c0f9eea14621" providerId="ADAL" clId="{5C20480B-E203-43EA-94CA-4D202ADBD547}" dt="2022-06-03T07:08:37.338" v="4741" actId="1036"/>
          <ac:grpSpMkLst>
            <pc:docMk/>
            <pc:sldMk cId="344474786" sldId="274"/>
            <ac:grpSpMk id="54" creationId="{08AA2A9B-3DC4-4EBA-BFFA-E0D2ADF69141}"/>
          </ac:grpSpMkLst>
        </pc:grpChg>
        <pc:picChg chg="del mod">
          <ac:chgData name="Poh Luting" userId="6ce80f03-6fb3-4a4a-8845-c0f9eea14621" providerId="ADAL" clId="{5C20480B-E203-43EA-94CA-4D202ADBD547}" dt="2022-05-25T09:21:40.305" v="1999" actId="478"/>
          <ac:picMkLst>
            <pc:docMk/>
            <pc:sldMk cId="344474786" sldId="274"/>
            <ac:picMk id="5" creationId="{8206C0C0-5E7A-47F8-96CD-5FE86A7569DF}"/>
          </ac:picMkLst>
        </pc:picChg>
        <pc:picChg chg="del mod">
          <ac:chgData name="Poh Luting" userId="6ce80f03-6fb3-4a4a-8845-c0f9eea14621" providerId="ADAL" clId="{5C20480B-E203-43EA-94CA-4D202ADBD547}" dt="2022-05-25T09:21:40.305" v="1999" actId="478"/>
          <ac:picMkLst>
            <pc:docMk/>
            <pc:sldMk cId="344474786" sldId="274"/>
            <ac:picMk id="6" creationId="{21BF96E2-E9D8-4081-81B6-BE3D51FE5386}"/>
          </ac:picMkLst>
        </pc:picChg>
        <pc:picChg chg="del">
          <ac:chgData name="Poh Luting" userId="6ce80f03-6fb3-4a4a-8845-c0f9eea14621" providerId="ADAL" clId="{5C20480B-E203-43EA-94CA-4D202ADBD547}" dt="2022-05-25T07:47:25.385" v="1296" actId="478"/>
          <ac:picMkLst>
            <pc:docMk/>
            <pc:sldMk cId="344474786" sldId="274"/>
            <ac:picMk id="7" creationId="{A76680AE-F475-48C6-A774-277B85056C37}"/>
          </ac:picMkLst>
        </pc:picChg>
        <pc:picChg chg="del">
          <ac:chgData name="Poh Luting" userId="6ce80f03-6fb3-4a4a-8845-c0f9eea14621" providerId="ADAL" clId="{5C20480B-E203-43EA-94CA-4D202ADBD547}" dt="2022-05-25T07:47:25.385" v="1296" actId="478"/>
          <ac:picMkLst>
            <pc:docMk/>
            <pc:sldMk cId="344474786" sldId="274"/>
            <ac:picMk id="16" creationId="{1AD90A37-180B-4F12-8358-7C486664136C}"/>
          </ac:picMkLst>
        </pc:picChg>
        <pc:picChg chg="add mod">
          <ac:chgData name="Poh Luting" userId="6ce80f03-6fb3-4a4a-8845-c0f9eea14621" providerId="ADAL" clId="{5C20480B-E203-43EA-94CA-4D202ADBD547}" dt="2022-05-25T09:22:17.765" v="2008" actId="164"/>
          <ac:picMkLst>
            <pc:docMk/>
            <pc:sldMk cId="344474786" sldId="274"/>
            <ac:picMk id="22" creationId="{D4A1C07E-67DE-404E-80DE-0AEF1920B355}"/>
          </ac:picMkLst>
        </pc:picChg>
        <pc:picChg chg="add mod">
          <ac:chgData name="Poh Luting" userId="6ce80f03-6fb3-4a4a-8845-c0f9eea14621" providerId="ADAL" clId="{5C20480B-E203-43EA-94CA-4D202ADBD547}" dt="2022-05-25T09:22:49.642" v="2019" actId="164"/>
          <ac:picMkLst>
            <pc:docMk/>
            <pc:sldMk cId="344474786" sldId="274"/>
            <ac:picMk id="25" creationId="{A5AF3D4F-B3AA-40CB-BC40-8169CF07CFE2}"/>
          </ac:picMkLst>
        </pc:picChg>
        <pc:picChg chg="mod">
          <ac:chgData name="Poh Luting" userId="6ce80f03-6fb3-4a4a-8845-c0f9eea14621" providerId="ADAL" clId="{5C20480B-E203-43EA-94CA-4D202ADBD547}" dt="2022-06-03T07:08:03.160" v="4695" actId="165"/>
          <ac:picMkLst>
            <pc:docMk/>
            <pc:sldMk cId="344474786" sldId="274"/>
            <ac:picMk id="32" creationId="{D5047498-B0AC-46F3-B343-169516A53043}"/>
          </ac:picMkLst>
        </pc:picChg>
        <pc:picChg chg="mod">
          <ac:chgData name="Poh Luting" userId="6ce80f03-6fb3-4a4a-8845-c0f9eea14621" providerId="ADAL" clId="{5C20480B-E203-43EA-94CA-4D202ADBD547}" dt="2022-06-03T07:07:49.692" v="4678" actId="165"/>
          <ac:picMkLst>
            <pc:docMk/>
            <pc:sldMk cId="344474786" sldId="274"/>
            <ac:picMk id="39" creationId="{E6D6B7E2-9C95-4169-A84B-3168E86FB84A}"/>
          </ac:picMkLst>
        </pc:picChg>
        <pc:picChg chg="mod">
          <ac:chgData name="Poh Luting" userId="6ce80f03-6fb3-4a4a-8845-c0f9eea14621" providerId="ADAL" clId="{5C20480B-E203-43EA-94CA-4D202ADBD547}" dt="2022-06-03T07:08:07.607" v="4696" actId="165"/>
          <ac:picMkLst>
            <pc:docMk/>
            <pc:sldMk cId="344474786" sldId="274"/>
            <ac:picMk id="46" creationId="{B223C086-1DDD-436C-8058-036EB7A03BA8}"/>
          </ac:picMkLst>
        </pc:picChg>
        <pc:picChg chg="mod">
          <ac:chgData name="Poh Luting" userId="6ce80f03-6fb3-4a4a-8845-c0f9eea14621" providerId="ADAL" clId="{5C20480B-E203-43EA-94CA-4D202ADBD547}" dt="2022-06-03T07:08:37.338" v="4741" actId="1036"/>
          <ac:picMkLst>
            <pc:docMk/>
            <pc:sldMk cId="344474786" sldId="274"/>
            <ac:picMk id="53" creationId="{F09CF767-2DCF-44A6-B09D-C524957B9DE9}"/>
          </ac:picMkLst>
        </pc:picChg>
      </pc:sldChg>
      <pc:sldChg chg="modSp mod ord modShow">
        <pc:chgData name="Poh Luting" userId="6ce80f03-6fb3-4a4a-8845-c0f9eea14621" providerId="ADAL" clId="{5C20480B-E203-43EA-94CA-4D202ADBD547}" dt="2022-05-25T02:45:27.867" v="12" actId="20577"/>
        <pc:sldMkLst>
          <pc:docMk/>
          <pc:sldMk cId="538105071" sldId="275"/>
        </pc:sldMkLst>
        <pc:spChg chg="mod">
          <ac:chgData name="Poh Luting" userId="6ce80f03-6fb3-4a4a-8845-c0f9eea14621" providerId="ADAL" clId="{5C20480B-E203-43EA-94CA-4D202ADBD547}" dt="2022-05-25T02:45:27.867" v="12" actId="20577"/>
          <ac:spMkLst>
            <pc:docMk/>
            <pc:sldMk cId="538105071" sldId="275"/>
            <ac:spMk id="19" creationId="{8ED4C14D-7AA5-4770-B62B-48716EF8C0E0}"/>
          </ac:spMkLst>
        </pc:spChg>
      </pc:sldChg>
      <pc:sldChg chg="addSp delSp modSp mod ord modShow">
        <pc:chgData name="Poh Luting" userId="6ce80f03-6fb3-4a4a-8845-c0f9eea14621" providerId="ADAL" clId="{5C20480B-E203-43EA-94CA-4D202ADBD547}" dt="2022-06-06T01:12:26.453" v="6564" actId="1037"/>
        <pc:sldMkLst>
          <pc:docMk/>
          <pc:sldMk cId="2253236640" sldId="276"/>
        </pc:sldMkLst>
        <pc:spChg chg="add mod">
          <ac:chgData name="Poh Luting" userId="6ce80f03-6fb3-4a4a-8845-c0f9eea14621" providerId="ADAL" clId="{5C20480B-E203-43EA-94CA-4D202ADBD547}" dt="2022-06-03T07:03:29.032" v="4585" actId="1076"/>
          <ac:spMkLst>
            <pc:docMk/>
            <pc:sldMk cId="2253236640" sldId="276"/>
            <ac:spMk id="3" creationId="{3BDBD0C0-EB49-4AE6-8D80-FFBB7E68633D}"/>
          </ac:spMkLst>
        </pc:spChg>
        <pc:spChg chg="mod">
          <ac:chgData name="Poh Luting" userId="6ce80f03-6fb3-4a4a-8845-c0f9eea14621" providerId="ADAL" clId="{5C20480B-E203-43EA-94CA-4D202ADBD547}" dt="2022-06-03T07:01:50.801" v="4564" actId="20577"/>
          <ac:spMkLst>
            <pc:docMk/>
            <pc:sldMk cId="2253236640" sldId="276"/>
            <ac:spMk id="5" creationId="{CE244A22-8E4C-45B6-BDF4-6B04F1CA55E8}"/>
          </ac:spMkLst>
        </pc:spChg>
        <pc:spChg chg="mod">
          <ac:chgData name="Poh Luting" userId="6ce80f03-6fb3-4a4a-8845-c0f9eea14621" providerId="ADAL" clId="{5C20480B-E203-43EA-94CA-4D202ADBD547}" dt="2022-06-03T07:12:01.323" v="4815" actId="1076"/>
          <ac:spMkLst>
            <pc:docMk/>
            <pc:sldMk cId="2253236640" sldId="276"/>
            <ac:spMk id="9" creationId="{0E7A734D-D0FB-488E-9E2B-58BA4D1FBC6C}"/>
          </ac:spMkLst>
        </pc:spChg>
        <pc:spChg chg="mod">
          <ac:chgData name="Poh Luting" userId="6ce80f03-6fb3-4a4a-8845-c0f9eea14621" providerId="ADAL" clId="{5C20480B-E203-43EA-94CA-4D202ADBD547}" dt="2022-06-03T07:12:01.323" v="4815" actId="1076"/>
          <ac:spMkLst>
            <pc:docMk/>
            <pc:sldMk cId="2253236640" sldId="276"/>
            <ac:spMk id="14" creationId="{0BBB44E3-EADE-4699-8C98-FF1364A28865}"/>
          </ac:spMkLst>
        </pc:spChg>
        <pc:spChg chg="add mod">
          <ac:chgData name="Poh Luting" userId="6ce80f03-6fb3-4a4a-8845-c0f9eea14621" providerId="ADAL" clId="{5C20480B-E203-43EA-94CA-4D202ADBD547}" dt="2022-06-03T07:03:38.732" v="4587" actId="1076"/>
          <ac:spMkLst>
            <pc:docMk/>
            <pc:sldMk cId="2253236640" sldId="276"/>
            <ac:spMk id="17" creationId="{8E3755A4-F71F-41AC-ABA8-C6FDDF5BB7FE}"/>
          </ac:spMkLst>
        </pc:spChg>
        <pc:spChg chg="add mod">
          <ac:chgData name="Poh Luting" userId="6ce80f03-6fb3-4a4a-8845-c0f9eea14621" providerId="ADAL" clId="{5C20480B-E203-43EA-94CA-4D202ADBD547}" dt="2022-06-03T07:03:45.429" v="4589" actId="1076"/>
          <ac:spMkLst>
            <pc:docMk/>
            <pc:sldMk cId="2253236640" sldId="276"/>
            <ac:spMk id="18" creationId="{8298CBC6-EB83-4F67-964D-F982794215CA}"/>
          </ac:spMkLst>
        </pc:spChg>
        <pc:spChg chg="add del mod">
          <ac:chgData name="Poh Luting" userId="6ce80f03-6fb3-4a4a-8845-c0f9eea14621" providerId="ADAL" clId="{5C20480B-E203-43EA-94CA-4D202ADBD547}" dt="2022-06-06T01:09:47.568" v="6549" actId="1076"/>
          <ac:spMkLst>
            <pc:docMk/>
            <pc:sldMk cId="2253236640" sldId="276"/>
            <ac:spMk id="19" creationId="{1FA09509-7647-4C11-B275-42BB8DDF7DA4}"/>
          </ac:spMkLst>
        </pc:spChg>
        <pc:spChg chg="mod">
          <ac:chgData name="Poh Luting" userId="6ce80f03-6fb3-4a4a-8845-c0f9eea14621" providerId="ADAL" clId="{5C20480B-E203-43EA-94CA-4D202ADBD547}" dt="2022-06-03T06:58:25.799" v="4517" actId="20577"/>
          <ac:spMkLst>
            <pc:docMk/>
            <pc:sldMk cId="2253236640" sldId="276"/>
            <ac:spMk id="20" creationId="{7A3CF051-895D-4C12-8EE5-03560323C331}"/>
          </ac:spMkLst>
        </pc:spChg>
        <pc:spChg chg="mod">
          <ac:chgData name="Poh Luting" userId="6ce80f03-6fb3-4a4a-8845-c0f9eea14621" providerId="ADAL" clId="{5C20480B-E203-43EA-94CA-4D202ADBD547}" dt="2022-06-03T07:01:36.535" v="4561" actId="1076"/>
          <ac:spMkLst>
            <pc:docMk/>
            <pc:sldMk cId="2253236640" sldId="276"/>
            <ac:spMk id="21" creationId="{36A3FE24-CBB8-4D1A-B1D6-F1FED2210148}"/>
          </ac:spMkLst>
        </pc:spChg>
        <pc:spChg chg="mod">
          <ac:chgData name="Poh Luting" userId="6ce80f03-6fb3-4a4a-8845-c0f9eea14621" providerId="ADAL" clId="{5C20480B-E203-43EA-94CA-4D202ADBD547}" dt="2022-06-03T07:12:01.323" v="4815" actId="1076"/>
          <ac:spMkLst>
            <pc:docMk/>
            <pc:sldMk cId="2253236640" sldId="276"/>
            <ac:spMk id="22" creationId="{DD477FB9-B4B1-406C-8D19-044FC2E9D0D9}"/>
          </ac:spMkLst>
        </pc:spChg>
        <pc:spChg chg="mod">
          <ac:chgData name="Poh Luting" userId="6ce80f03-6fb3-4a4a-8845-c0f9eea14621" providerId="ADAL" clId="{5C20480B-E203-43EA-94CA-4D202ADBD547}" dt="2022-06-03T07:12:01.323" v="4815" actId="1076"/>
          <ac:spMkLst>
            <pc:docMk/>
            <pc:sldMk cId="2253236640" sldId="276"/>
            <ac:spMk id="23" creationId="{B650221B-3347-4FE2-92CE-D2611B4CE55C}"/>
          </ac:spMkLst>
        </pc:spChg>
        <pc:spChg chg="add del mod">
          <ac:chgData name="Poh Luting" userId="6ce80f03-6fb3-4a4a-8845-c0f9eea14621" providerId="ADAL" clId="{5C20480B-E203-43EA-94CA-4D202ADBD547}" dt="2022-06-06T01:09:40.379" v="6548" actId="478"/>
          <ac:spMkLst>
            <pc:docMk/>
            <pc:sldMk cId="2253236640" sldId="276"/>
            <ac:spMk id="24" creationId="{E5BBAA77-7E9B-4F7D-93FD-CE7337CA0C87}"/>
          </ac:spMkLst>
        </pc:spChg>
        <pc:spChg chg="add del mod">
          <ac:chgData name="Poh Luting" userId="6ce80f03-6fb3-4a4a-8845-c0f9eea14621" providerId="ADAL" clId="{5C20480B-E203-43EA-94CA-4D202ADBD547}" dt="2022-06-06T01:09:40.379" v="6548" actId="478"/>
          <ac:spMkLst>
            <pc:docMk/>
            <pc:sldMk cId="2253236640" sldId="276"/>
            <ac:spMk id="25" creationId="{8F349620-B52F-4CDC-91E6-9CB02F9069D2}"/>
          </ac:spMkLst>
        </pc:spChg>
        <pc:spChg chg="add mod">
          <ac:chgData name="Poh Luting" userId="6ce80f03-6fb3-4a4a-8845-c0f9eea14621" providerId="ADAL" clId="{5C20480B-E203-43EA-94CA-4D202ADBD547}" dt="2022-06-06T01:12:26.453" v="6564" actId="1037"/>
          <ac:spMkLst>
            <pc:docMk/>
            <pc:sldMk cId="2253236640" sldId="276"/>
            <ac:spMk id="26" creationId="{5857171F-ED2F-471B-9EF7-4FD8144384B0}"/>
          </ac:spMkLst>
        </pc:spChg>
        <pc:grpChg chg="mod">
          <ac:chgData name="Poh Luting" userId="6ce80f03-6fb3-4a4a-8845-c0f9eea14621" providerId="ADAL" clId="{5C20480B-E203-43EA-94CA-4D202ADBD547}" dt="2022-06-03T07:12:01.323" v="4815" actId="1076"/>
          <ac:grpSpMkLst>
            <pc:docMk/>
            <pc:sldMk cId="2253236640" sldId="276"/>
            <ac:grpSpMk id="2" creationId="{32080675-FD51-4237-8516-8A83A94FD0D6}"/>
          </ac:grpSpMkLst>
        </pc:grpChg>
        <pc:grpChg chg="mod">
          <ac:chgData name="Poh Luting" userId="6ce80f03-6fb3-4a4a-8845-c0f9eea14621" providerId="ADAL" clId="{5C20480B-E203-43EA-94CA-4D202ADBD547}" dt="2022-06-03T07:12:01.323" v="4815" actId="1076"/>
          <ac:grpSpMkLst>
            <pc:docMk/>
            <pc:sldMk cId="2253236640" sldId="276"/>
            <ac:grpSpMk id="6" creationId="{55EAC469-7C91-484D-B15E-793D70263B91}"/>
          </ac:grpSpMkLst>
        </pc:grpChg>
        <pc:grpChg chg="mod">
          <ac:chgData name="Poh Luting" userId="6ce80f03-6fb3-4a4a-8845-c0f9eea14621" providerId="ADAL" clId="{5C20480B-E203-43EA-94CA-4D202ADBD547}" dt="2022-06-03T07:12:01.323" v="4815" actId="1076"/>
          <ac:grpSpMkLst>
            <pc:docMk/>
            <pc:sldMk cId="2253236640" sldId="276"/>
            <ac:grpSpMk id="10" creationId="{8CDD3235-05C1-4619-BEBE-5B671C35C336}"/>
          </ac:grpSpMkLst>
        </pc:grpChg>
        <pc:grpChg chg="mod">
          <ac:chgData name="Poh Luting" userId="6ce80f03-6fb3-4a4a-8845-c0f9eea14621" providerId="ADAL" clId="{5C20480B-E203-43EA-94CA-4D202ADBD547}" dt="2022-06-03T07:12:01.323" v="4815" actId="1076"/>
          <ac:grpSpMkLst>
            <pc:docMk/>
            <pc:sldMk cId="2253236640" sldId="276"/>
            <ac:grpSpMk id="15" creationId="{7AAF8631-65D3-4E93-8D1E-51240E164ED7}"/>
          </ac:grpSpMkLst>
        </pc:grpChg>
        <pc:picChg chg="mod">
          <ac:chgData name="Poh Luting" userId="6ce80f03-6fb3-4a4a-8845-c0f9eea14621" providerId="ADAL" clId="{5C20480B-E203-43EA-94CA-4D202ADBD547}" dt="2022-06-03T07:12:01.323" v="4815" actId="1076"/>
          <ac:picMkLst>
            <pc:docMk/>
            <pc:sldMk cId="2253236640" sldId="276"/>
            <ac:picMk id="7" creationId="{336CBF3B-C23D-4A4D-9C3D-D6ADFD890D8A}"/>
          </ac:picMkLst>
        </pc:picChg>
        <pc:picChg chg="mod">
          <ac:chgData name="Poh Luting" userId="6ce80f03-6fb3-4a4a-8845-c0f9eea14621" providerId="ADAL" clId="{5C20480B-E203-43EA-94CA-4D202ADBD547}" dt="2022-06-03T07:12:01.323" v="4815" actId="1076"/>
          <ac:picMkLst>
            <pc:docMk/>
            <pc:sldMk cId="2253236640" sldId="276"/>
            <ac:picMk id="11" creationId="{82A05DF4-F2DB-408A-A592-DFD3C8048DAF}"/>
          </ac:picMkLst>
        </pc:picChg>
        <pc:picChg chg="mod">
          <ac:chgData name="Poh Luting" userId="6ce80f03-6fb3-4a4a-8845-c0f9eea14621" providerId="ADAL" clId="{5C20480B-E203-43EA-94CA-4D202ADBD547}" dt="2022-06-03T07:12:01.323" v="4815" actId="1076"/>
          <ac:picMkLst>
            <pc:docMk/>
            <pc:sldMk cId="2253236640" sldId="276"/>
            <ac:picMk id="16" creationId="{49BCB5D5-8B21-4433-B47C-FD56A67AA4C2}"/>
          </ac:picMkLst>
        </pc:picChg>
      </pc:sldChg>
      <pc:sldChg chg="addSp delSp modSp del mod">
        <pc:chgData name="Poh Luting" userId="6ce80f03-6fb3-4a4a-8845-c0f9eea14621" providerId="ADAL" clId="{5C20480B-E203-43EA-94CA-4D202ADBD547}" dt="2022-05-30T02:23:23.804" v="2370" actId="2696"/>
        <pc:sldMkLst>
          <pc:docMk/>
          <pc:sldMk cId="456474173" sldId="277"/>
        </pc:sldMkLst>
        <pc:spChg chg="add del">
          <ac:chgData name="Poh Luting" userId="6ce80f03-6fb3-4a4a-8845-c0f9eea14621" providerId="ADAL" clId="{5C20480B-E203-43EA-94CA-4D202ADBD547}" dt="2022-05-30T02:10:30.610" v="2063" actId="478"/>
          <ac:spMkLst>
            <pc:docMk/>
            <pc:sldMk cId="456474173" sldId="277"/>
            <ac:spMk id="5" creationId="{FC7CCABE-4CCF-4887-9924-9A43C4DD131D}"/>
          </ac:spMkLst>
        </pc:spChg>
        <pc:spChg chg="mod">
          <ac:chgData name="Poh Luting" userId="6ce80f03-6fb3-4a4a-8845-c0f9eea14621" providerId="ADAL" clId="{5C20480B-E203-43EA-94CA-4D202ADBD547}" dt="2022-05-25T03:04:09.861" v="91" actId="20577"/>
          <ac:spMkLst>
            <pc:docMk/>
            <pc:sldMk cId="456474173" sldId="277"/>
            <ac:spMk id="41" creationId="{D7FBE066-3570-4D84-A8BE-95FF8CF848CD}"/>
          </ac:spMkLst>
        </pc:spChg>
      </pc:sldChg>
      <pc:sldChg chg="addSp delSp modSp mod ord modShow">
        <pc:chgData name="Poh Luting" userId="6ce80f03-6fb3-4a4a-8845-c0f9eea14621" providerId="ADAL" clId="{5C20480B-E203-43EA-94CA-4D202ADBD547}" dt="2022-06-06T02:53:17.586" v="6839" actId="20577"/>
        <pc:sldMkLst>
          <pc:docMk/>
          <pc:sldMk cId="1641869676" sldId="279"/>
        </pc:sldMkLst>
        <pc:spChg chg="mod">
          <ac:chgData name="Poh Luting" userId="6ce80f03-6fb3-4a4a-8845-c0f9eea14621" providerId="ADAL" clId="{5C20480B-E203-43EA-94CA-4D202ADBD547}" dt="2022-06-06T02:53:17.586" v="6839" actId="20577"/>
          <ac:spMkLst>
            <pc:docMk/>
            <pc:sldMk cId="1641869676" sldId="279"/>
            <ac:spMk id="5" creationId="{5EFBA8E3-E522-4F32-A9D2-27C2038A625D}"/>
          </ac:spMkLst>
        </pc:spChg>
        <pc:spChg chg="add del mod">
          <ac:chgData name="Poh Luting" userId="6ce80f03-6fb3-4a4a-8845-c0f9eea14621" providerId="ADAL" clId="{5C20480B-E203-43EA-94CA-4D202ADBD547}" dt="2022-06-03T07:12:46.142" v="4823" actId="478"/>
          <ac:spMkLst>
            <pc:docMk/>
            <pc:sldMk cId="1641869676" sldId="279"/>
            <ac:spMk id="7" creationId="{203A3BDD-2ED3-42E7-96BE-5C00D691CEF4}"/>
          </ac:spMkLst>
        </pc:spChg>
        <pc:spChg chg="mod">
          <ac:chgData name="Poh Luting" userId="6ce80f03-6fb3-4a4a-8845-c0f9eea14621" providerId="ADAL" clId="{5C20480B-E203-43EA-94CA-4D202ADBD547}" dt="2022-06-03T01:50:18.787" v="2774" actId="1076"/>
          <ac:spMkLst>
            <pc:docMk/>
            <pc:sldMk cId="1641869676" sldId="279"/>
            <ac:spMk id="15" creationId="{11C7F65C-184C-4AA1-9010-78BE5A3A36CA}"/>
          </ac:spMkLst>
        </pc:spChg>
        <pc:graphicFrameChg chg="mod modGraphic">
          <ac:chgData name="Poh Luting" userId="6ce80f03-6fb3-4a4a-8845-c0f9eea14621" providerId="ADAL" clId="{5C20480B-E203-43EA-94CA-4D202ADBD547}" dt="2022-06-03T07:12:41.977" v="4822" actId="13926"/>
          <ac:graphicFrameMkLst>
            <pc:docMk/>
            <pc:sldMk cId="1641869676" sldId="279"/>
            <ac:graphicFrameMk id="2" creationId="{C9CB7A56-A4E3-46C7-8145-FD3221E2C8EB}"/>
          </ac:graphicFrameMkLst>
        </pc:graphicFrameChg>
      </pc:sldChg>
      <pc:sldChg chg="addSp delSp modSp mod">
        <pc:chgData name="Poh Luting" userId="6ce80f03-6fb3-4a4a-8845-c0f9eea14621" providerId="ADAL" clId="{5C20480B-E203-43EA-94CA-4D202ADBD547}" dt="2022-06-03T09:34:40.329" v="6446" actId="20577"/>
        <pc:sldMkLst>
          <pc:docMk/>
          <pc:sldMk cId="2568237232" sldId="284"/>
        </pc:sldMkLst>
        <pc:spChg chg="add del mod">
          <ac:chgData name="Poh Luting" userId="6ce80f03-6fb3-4a4a-8845-c0f9eea14621" providerId="ADAL" clId="{5C20480B-E203-43EA-94CA-4D202ADBD547}" dt="2022-06-03T08:26:29.042" v="6013" actId="478"/>
          <ac:spMkLst>
            <pc:docMk/>
            <pc:sldMk cId="2568237232" sldId="284"/>
            <ac:spMk id="3" creationId="{288D9AD3-A26F-434F-BBD1-A9A660994B28}"/>
          </ac:spMkLst>
        </pc:spChg>
        <pc:spChg chg="mod">
          <ac:chgData name="Poh Luting" userId="6ce80f03-6fb3-4a4a-8845-c0f9eea14621" providerId="ADAL" clId="{5C20480B-E203-43EA-94CA-4D202ADBD547}" dt="2022-06-03T09:34:40.329" v="6446" actId="20577"/>
          <ac:spMkLst>
            <pc:docMk/>
            <pc:sldMk cId="2568237232" sldId="284"/>
            <ac:spMk id="5" creationId="{CE244A22-8E4C-45B6-BDF4-6B04F1CA55E8}"/>
          </ac:spMkLst>
        </pc:spChg>
        <pc:spChg chg="add del mod">
          <ac:chgData name="Poh Luting" userId="6ce80f03-6fb3-4a4a-8845-c0f9eea14621" providerId="ADAL" clId="{5C20480B-E203-43EA-94CA-4D202ADBD547}" dt="2022-06-03T08:24:21.758" v="5989"/>
          <ac:spMkLst>
            <pc:docMk/>
            <pc:sldMk cId="2568237232" sldId="284"/>
            <ac:spMk id="6" creationId="{4EB2D0BA-7CF6-4505-ADBB-60E11A71C932}"/>
          </ac:spMkLst>
        </pc:spChg>
        <pc:spChg chg="add del mod">
          <ac:chgData name="Poh Luting" userId="6ce80f03-6fb3-4a4a-8845-c0f9eea14621" providerId="ADAL" clId="{5C20480B-E203-43EA-94CA-4D202ADBD547}" dt="2022-06-03T08:24:21.758" v="5989"/>
          <ac:spMkLst>
            <pc:docMk/>
            <pc:sldMk cId="2568237232" sldId="284"/>
            <ac:spMk id="7" creationId="{84CDA8F9-A0E8-4777-AE20-14A410EB5949}"/>
          </ac:spMkLst>
        </pc:spChg>
        <pc:spChg chg="add mod">
          <ac:chgData name="Poh Luting" userId="6ce80f03-6fb3-4a4a-8845-c0f9eea14621" providerId="ADAL" clId="{5C20480B-E203-43EA-94CA-4D202ADBD547}" dt="2022-06-03T08:30:32.525" v="6093" actId="1037"/>
          <ac:spMkLst>
            <pc:docMk/>
            <pc:sldMk cId="2568237232" sldId="284"/>
            <ac:spMk id="8" creationId="{4704040B-F655-4C16-A37C-AAD50242428A}"/>
          </ac:spMkLst>
        </pc:spChg>
        <pc:spChg chg="mod">
          <ac:chgData name="Poh Luting" userId="6ce80f03-6fb3-4a4a-8845-c0f9eea14621" providerId="ADAL" clId="{5C20480B-E203-43EA-94CA-4D202ADBD547}" dt="2022-06-03T08:24:49.312" v="5992"/>
          <ac:spMkLst>
            <pc:docMk/>
            <pc:sldMk cId="2568237232" sldId="284"/>
            <ac:spMk id="10" creationId="{0B0F6332-0241-4800-ACD2-3B524830C2D1}"/>
          </ac:spMkLst>
        </pc:spChg>
        <pc:spChg chg="mod">
          <ac:chgData name="Poh Luting" userId="6ce80f03-6fb3-4a4a-8845-c0f9eea14621" providerId="ADAL" clId="{5C20480B-E203-43EA-94CA-4D202ADBD547}" dt="2022-06-03T08:24:49.312" v="5992"/>
          <ac:spMkLst>
            <pc:docMk/>
            <pc:sldMk cId="2568237232" sldId="284"/>
            <ac:spMk id="11" creationId="{753E0007-BD16-4E94-9807-F3625661C73A}"/>
          </ac:spMkLst>
        </pc:spChg>
        <pc:spChg chg="add del mod">
          <ac:chgData name="Poh Luting" userId="6ce80f03-6fb3-4a4a-8845-c0f9eea14621" providerId="ADAL" clId="{5C20480B-E203-43EA-94CA-4D202ADBD547}" dt="2022-06-03T08:29:17.337" v="6070" actId="478"/>
          <ac:spMkLst>
            <pc:docMk/>
            <pc:sldMk cId="2568237232" sldId="284"/>
            <ac:spMk id="12" creationId="{0B80A643-285A-4CE0-9682-A7DC12EE56F6}"/>
          </ac:spMkLst>
        </pc:spChg>
        <pc:spChg chg="mod">
          <ac:chgData name="Poh Luting" userId="6ce80f03-6fb3-4a4a-8845-c0f9eea14621" providerId="ADAL" clId="{5C20480B-E203-43EA-94CA-4D202ADBD547}" dt="2022-06-03T08:25:33.387" v="6004"/>
          <ac:spMkLst>
            <pc:docMk/>
            <pc:sldMk cId="2568237232" sldId="284"/>
            <ac:spMk id="14" creationId="{866B1480-4C50-4879-879E-BE42D14D58E6}"/>
          </ac:spMkLst>
        </pc:spChg>
        <pc:spChg chg="mod">
          <ac:chgData name="Poh Luting" userId="6ce80f03-6fb3-4a4a-8845-c0f9eea14621" providerId="ADAL" clId="{5C20480B-E203-43EA-94CA-4D202ADBD547}" dt="2022-06-03T08:25:33.387" v="6004"/>
          <ac:spMkLst>
            <pc:docMk/>
            <pc:sldMk cId="2568237232" sldId="284"/>
            <ac:spMk id="15" creationId="{720B123E-FA86-4A11-96B2-ED2DCB884A2C}"/>
          </ac:spMkLst>
        </pc:spChg>
        <pc:spChg chg="add del mod">
          <ac:chgData name="Poh Luting" userId="6ce80f03-6fb3-4a4a-8845-c0f9eea14621" providerId="ADAL" clId="{5C20480B-E203-43EA-94CA-4D202ADBD547}" dt="2022-06-03T08:29:18.434" v="6071" actId="478"/>
          <ac:spMkLst>
            <pc:docMk/>
            <pc:sldMk cId="2568237232" sldId="284"/>
            <ac:spMk id="17" creationId="{3FEF1295-13DC-43C0-85A5-AAF3461BBF76}"/>
          </ac:spMkLst>
        </pc:spChg>
        <pc:spChg chg="mod">
          <ac:chgData name="Poh Luting" userId="6ce80f03-6fb3-4a4a-8845-c0f9eea14621" providerId="ADAL" clId="{5C20480B-E203-43EA-94CA-4D202ADBD547}" dt="2022-06-03T08:26:47.618" v="6017"/>
          <ac:spMkLst>
            <pc:docMk/>
            <pc:sldMk cId="2568237232" sldId="284"/>
            <ac:spMk id="19" creationId="{1E23FFCC-9EDE-43EA-8E95-E3669673AF10}"/>
          </ac:spMkLst>
        </pc:spChg>
        <pc:spChg chg="mod">
          <ac:chgData name="Poh Luting" userId="6ce80f03-6fb3-4a4a-8845-c0f9eea14621" providerId="ADAL" clId="{5C20480B-E203-43EA-94CA-4D202ADBD547}" dt="2022-06-03T02:13:19.189" v="3116" actId="20577"/>
          <ac:spMkLst>
            <pc:docMk/>
            <pc:sldMk cId="2568237232" sldId="284"/>
            <ac:spMk id="20" creationId="{7A3CF051-895D-4C12-8EE5-03560323C331}"/>
          </ac:spMkLst>
        </pc:spChg>
        <pc:spChg chg="del mod">
          <ac:chgData name="Poh Luting" userId="6ce80f03-6fb3-4a4a-8845-c0f9eea14621" providerId="ADAL" clId="{5C20480B-E203-43EA-94CA-4D202ADBD547}" dt="2022-06-03T08:26:26.694" v="6012" actId="478"/>
          <ac:spMkLst>
            <pc:docMk/>
            <pc:sldMk cId="2568237232" sldId="284"/>
            <ac:spMk id="21" creationId="{36A3FE24-CBB8-4D1A-B1D6-F1FED2210148}"/>
          </ac:spMkLst>
        </pc:spChg>
        <pc:spChg chg="mod">
          <ac:chgData name="Poh Luting" userId="6ce80f03-6fb3-4a4a-8845-c0f9eea14621" providerId="ADAL" clId="{5C20480B-E203-43EA-94CA-4D202ADBD547}" dt="2022-06-03T08:26:47.618" v="6017"/>
          <ac:spMkLst>
            <pc:docMk/>
            <pc:sldMk cId="2568237232" sldId="284"/>
            <ac:spMk id="22" creationId="{BBE3130C-0CE4-49E8-A94C-A22D8BB67D52}"/>
          </ac:spMkLst>
        </pc:spChg>
        <pc:spChg chg="mod">
          <ac:chgData name="Poh Luting" userId="6ce80f03-6fb3-4a4a-8845-c0f9eea14621" providerId="ADAL" clId="{5C20480B-E203-43EA-94CA-4D202ADBD547}" dt="2022-06-03T08:27:37.652" v="6029"/>
          <ac:spMkLst>
            <pc:docMk/>
            <pc:sldMk cId="2568237232" sldId="284"/>
            <ac:spMk id="24" creationId="{DB462343-FDF0-4D89-96A4-77260BEC99FF}"/>
          </ac:spMkLst>
        </pc:spChg>
        <pc:spChg chg="mod">
          <ac:chgData name="Poh Luting" userId="6ce80f03-6fb3-4a4a-8845-c0f9eea14621" providerId="ADAL" clId="{5C20480B-E203-43EA-94CA-4D202ADBD547}" dt="2022-06-03T08:27:37.652" v="6029"/>
          <ac:spMkLst>
            <pc:docMk/>
            <pc:sldMk cId="2568237232" sldId="284"/>
            <ac:spMk id="25" creationId="{59965E6C-EA43-44E0-B152-6A488F592310}"/>
          </ac:spMkLst>
        </pc:spChg>
        <pc:spChg chg="add del mod">
          <ac:chgData name="Poh Luting" userId="6ce80f03-6fb3-4a4a-8845-c0f9eea14621" providerId="ADAL" clId="{5C20480B-E203-43EA-94CA-4D202ADBD547}" dt="2022-06-03T08:29:19.706" v="6072" actId="478"/>
          <ac:spMkLst>
            <pc:docMk/>
            <pc:sldMk cId="2568237232" sldId="284"/>
            <ac:spMk id="26" creationId="{534C6247-7E1D-4CDC-A768-1AB5F538774B}"/>
          </ac:spMkLst>
        </pc:spChg>
        <pc:spChg chg="add mod">
          <ac:chgData name="Poh Luting" userId="6ce80f03-6fb3-4a4a-8845-c0f9eea14621" providerId="ADAL" clId="{5C20480B-E203-43EA-94CA-4D202ADBD547}" dt="2022-06-03T08:30:45.204" v="6095" actId="1076"/>
          <ac:spMkLst>
            <pc:docMk/>
            <pc:sldMk cId="2568237232" sldId="284"/>
            <ac:spMk id="27" creationId="{BE9107F7-95DD-484C-9DCA-4FA40C4740AA}"/>
          </ac:spMkLst>
        </pc:spChg>
        <pc:spChg chg="add mod">
          <ac:chgData name="Poh Luting" userId="6ce80f03-6fb3-4a4a-8845-c0f9eea14621" providerId="ADAL" clId="{5C20480B-E203-43EA-94CA-4D202ADBD547}" dt="2022-06-03T08:30:32.525" v="6093" actId="1037"/>
          <ac:spMkLst>
            <pc:docMk/>
            <pc:sldMk cId="2568237232" sldId="284"/>
            <ac:spMk id="28" creationId="{99F36AA5-B785-495E-B5C2-228B37ABA600}"/>
          </ac:spMkLst>
        </pc:spChg>
        <pc:spChg chg="add mod">
          <ac:chgData name="Poh Luting" userId="6ce80f03-6fb3-4a4a-8845-c0f9eea14621" providerId="ADAL" clId="{5C20480B-E203-43EA-94CA-4D202ADBD547}" dt="2022-06-03T08:30:32.525" v="6093" actId="1037"/>
          <ac:spMkLst>
            <pc:docMk/>
            <pc:sldMk cId="2568237232" sldId="284"/>
            <ac:spMk id="29" creationId="{530597CB-437B-42E4-8E58-C68DA13C9A2F}"/>
          </ac:spMkLst>
        </pc:spChg>
        <pc:spChg chg="add mod">
          <ac:chgData name="Poh Luting" userId="6ce80f03-6fb3-4a4a-8845-c0f9eea14621" providerId="ADAL" clId="{5C20480B-E203-43EA-94CA-4D202ADBD547}" dt="2022-06-03T08:30:32.525" v="6093" actId="1037"/>
          <ac:spMkLst>
            <pc:docMk/>
            <pc:sldMk cId="2568237232" sldId="284"/>
            <ac:spMk id="30" creationId="{1C7A1643-2DEE-4A4F-8840-25DA9E3D1400}"/>
          </ac:spMkLst>
        </pc:spChg>
        <pc:spChg chg="mod">
          <ac:chgData name="Poh Luting" userId="6ce80f03-6fb3-4a4a-8845-c0f9eea14621" providerId="ADAL" clId="{5C20480B-E203-43EA-94CA-4D202ADBD547}" dt="2022-06-03T08:30:14.999" v="6084"/>
          <ac:spMkLst>
            <pc:docMk/>
            <pc:sldMk cId="2568237232" sldId="284"/>
            <ac:spMk id="32" creationId="{59C41F9D-A91C-4F64-8425-EB5815FB0413}"/>
          </ac:spMkLst>
        </pc:spChg>
        <pc:spChg chg="mod">
          <ac:chgData name="Poh Luting" userId="6ce80f03-6fb3-4a4a-8845-c0f9eea14621" providerId="ADAL" clId="{5C20480B-E203-43EA-94CA-4D202ADBD547}" dt="2022-06-03T08:30:14.999" v="6084"/>
          <ac:spMkLst>
            <pc:docMk/>
            <pc:sldMk cId="2568237232" sldId="284"/>
            <ac:spMk id="33" creationId="{4910A3A9-B2C1-463F-A036-CA35A8979C71}"/>
          </ac:spMkLst>
        </pc:spChg>
        <pc:grpChg chg="add mod">
          <ac:chgData name="Poh Luting" userId="6ce80f03-6fb3-4a4a-8845-c0f9eea14621" providerId="ADAL" clId="{5C20480B-E203-43EA-94CA-4D202ADBD547}" dt="2022-06-03T08:30:32.525" v="6093" actId="1037"/>
          <ac:grpSpMkLst>
            <pc:docMk/>
            <pc:sldMk cId="2568237232" sldId="284"/>
            <ac:grpSpMk id="9" creationId="{37C2BA24-38D1-445F-B1D0-10D5F95C4820}"/>
          </ac:grpSpMkLst>
        </pc:grpChg>
        <pc:grpChg chg="add mod">
          <ac:chgData name="Poh Luting" userId="6ce80f03-6fb3-4a4a-8845-c0f9eea14621" providerId="ADAL" clId="{5C20480B-E203-43EA-94CA-4D202ADBD547}" dt="2022-06-03T08:30:32.525" v="6093" actId="1037"/>
          <ac:grpSpMkLst>
            <pc:docMk/>
            <pc:sldMk cId="2568237232" sldId="284"/>
            <ac:grpSpMk id="13" creationId="{31F43C13-F0E1-497E-B475-676289938CB5}"/>
          </ac:grpSpMkLst>
        </pc:grpChg>
        <pc:grpChg chg="add mod">
          <ac:chgData name="Poh Luting" userId="6ce80f03-6fb3-4a4a-8845-c0f9eea14621" providerId="ADAL" clId="{5C20480B-E203-43EA-94CA-4D202ADBD547}" dt="2022-06-03T08:30:32.525" v="6093" actId="1037"/>
          <ac:grpSpMkLst>
            <pc:docMk/>
            <pc:sldMk cId="2568237232" sldId="284"/>
            <ac:grpSpMk id="18" creationId="{DEA8E6B0-1752-4115-A1D9-DFE20791E53F}"/>
          </ac:grpSpMkLst>
        </pc:grpChg>
        <pc:grpChg chg="add mod">
          <ac:chgData name="Poh Luting" userId="6ce80f03-6fb3-4a4a-8845-c0f9eea14621" providerId="ADAL" clId="{5C20480B-E203-43EA-94CA-4D202ADBD547}" dt="2022-06-03T08:30:32.525" v="6093" actId="1037"/>
          <ac:grpSpMkLst>
            <pc:docMk/>
            <pc:sldMk cId="2568237232" sldId="284"/>
            <ac:grpSpMk id="23" creationId="{72FB2745-5D70-412F-A881-EE18A165001E}"/>
          </ac:grpSpMkLst>
        </pc:grpChg>
        <pc:grpChg chg="add mod">
          <ac:chgData name="Poh Luting" userId="6ce80f03-6fb3-4a4a-8845-c0f9eea14621" providerId="ADAL" clId="{5C20480B-E203-43EA-94CA-4D202ADBD547}" dt="2022-06-03T08:30:32.525" v="6093" actId="1037"/>
          <ac:grpSpMkLst>
            <pc:docMk/>
            <pc:sldMk cId="2568237232" sldId="284"/>
            <ac:grpSpMk id="31" creationId="{7BF3AB9F-DCD7-4A52-9E22-850EFF9549F4}"/>
          </ac:grpSpMkLst>
        </pc:grpChg>
      </pc:sldChg>
      <pc:sldChg chg="del">
        <pc:chgData name="Poh Luting" userId="6ce80f03-6fb3-4a4a-8845-c0f9eea14621" providerId="ADAL" clId="{5C20480B-E203-43EA-94CA-4D202ADBD547}" dt="2022-05-25T02:44:47.372" v="0" actId="47"/>
        <pc:sldMkLst>
          <pc:docMk/>
          <pc:sldMk cId="2051979731" sldId="285"/>
        </pc:sldMkLst>
      </pc:sldChg>
      <pc:sldChg chg="addSp delSp modSp del mod">
        <pc:chgData name="Poh Luting" userId="6ce80f03-6fb3-4a4a-8845-c0f9eea14621" providerId="ADAL" clId="{5C20480B-E203-43EA-94CA-4D202ADBD547}" dt="2022-06-03T08:30:57.889" v="6097" actId="47"/>
        <pc:sldMkLst>
          <pc:docMk/>
          <pc:sldMk cId="118469434" sldId="286"/>
        </pc:sldMkLst>
        <pc:spChg chg="add del mod">
          <ac:chgData name="Poh Luting" userId="6ce80f03-6fb3-4a4a-8845-c0f9eea14621" providerId="ADAL" clId="{5C20480B-E203-43EA-94CA-4D202ADBD547}" dt="2022-05-25T03:28:30.908" v="309" actId="478"/>
          <ac:spMkLst>
            <pc:docMk/>
            <pc:sldMk cId="118469434" sldId="286"/>
            <ac:spMk id="3" creationId="{B540CFC7-4314-40FE-980D-289F56C94C78}"/>
          </ac:spMkLst>
        </pc:spChg>
        <pc:spChg chg="add mod">
          <ac:chgData name="Poh Luting" userId="6ce80f03-6fb3-4a4a-8845-c0f9eea14621" providerId="ADAL" clId="{5C20480B-E203-43EA-94CA-4D202ADBD547}" dt="2022-05-25T03:28:24.578" v="307"/>
          <ac:spMkLst>
            <pc:docMk/>
            <pc:sldMk cId="118469434" sldId="286"/>
            <ac:spMk id="13" creationId="{EECC524B-C755-4F85-B0D8-8ECD5C46F21E}"/>
          </ac:spMkLst>
        </pc:spChg>
        <pc:spChg chg="del mod">
          <ac:chgData name="Poh Luting" userId="6ce80f03-6fb3-4a4a-8845-c0f9eea14621" providerId="ADAL" clId="{5C20480B-E203-43EA-94CA-4D202ADBD547}" dt="2022-05-25T03:28:27.349" v="308" actId="478"/>
          <ac:spMkLst>
            <pc:docMk/>
            <pc:sldMk cId="118469434" sldId="286"/>
            <ac:spMk id="20" creationId="{7A3CF051-895D-4C12-8EE5-03560323C331}"/>
          </ac:spMkLst>
        </pc:spChg>
      </pc:sldChg>
      <pc:sldChg chg="del">
        <pc:chgData name="Poh Luting" userId="6ce80f03-6fb3-4a4a-8845-c0f9eea14621" providerId="ADAL" clId="{5C20480B-E203-43EA-94CA-4D202ADBD547}" dt="2022-05-25T02:44:48.073" v="1" actId="47"/>
        <pc:sldMkLst>
          <pc:docMk/>
          <pc:sldMk cId="3719798175" sldId="287"/>
        </pc:sldMkLst>
      </pc:sldChg>
      <pc:sldChg chg="add del">
        <pc:chgData name="Poh Luting" userId="6ce80f03-6fb3-4a4a-8845-c0f9eea14621" providerId="ADAL" clId="{5C20480B-E203-43EA-94CA-4D202ADBD547}" dt="2022-06-03T07:33:31.220" v="5186" actId="47"/>
        <pc:sldMkLst>
          <pc:docMk/>
          <pc:sldMk cId="3652847775" sldId="292"/>
        </pc:sldMkLst>
      </pc:sldChg>
      <pc:sldChg chg="addSp delSp modSp add del mod">
        <pc:chgData name="Poh Luting" userId="6ce80f03-6fb3-4a4a-8845-c0f9eea14621" providerId="ADAL" clId="{5C20480B-E203-43EA-94CA-4D202ADBD547}" dt="2022-06-03T06:57:54.275" v="4504" actId="478"/>
        <pc:sldMkLst>
          <pc:docMk/>
          <pc:sldMk cId="1952632266" sldId="358"/>
        </pc:sldMkLst>
        <pc:spChg chg="add del mod">
          <ac:chgData name="Poh Luting" userId="6ce80f03-6fb3-4a4a-8845-c0f9eea14621" providerId="ADAL" clId="{5C20480B-E203-43EA-94CA-4D202ADBD547}" dt="2022-06-03T06:57:54.275" v="4504" actId="478"/>
          <ac:spMkLst>
            <pc:docMk/>
            <pc:sldMk cId="1952632266" sldId="358"/>
            <ac:spMk id="2" creationId="{7056FEFF-221C-4C97-B6F8-8208599C6FE9}"/>
          </ac:spMkLst>
        </pc:spChg>
        <pc:spChg chg="add mod">
          <ac:chgData name="Poh Luting" userId="6ce80f03-6fb3-4a4a-8845-c0f9eea14621" providerId="ADAL" clId="{5C20480B-E203-43EA-94CA-4D202ADBD547}" dt="2022-06-03T06:57:49.701" v="4503" actId="20577"/>
          <ac:spMkLst>
            <pc:docMk/>
            <pc:sldMk cId="1952632266" sldId="358"/>
            <ac:spMk id="4" creationId="{83CE1E86-A314-41E1-ACE5-4B6B1CB6927D}"/>
          </ac:spMkLst>
        </pc:spChg>
        <pc:spChg chg="mod">
          <ac:chgData name="Poh Luting" userId="6ce80f03-6fb3-4a4a-8845-c0f9eea14621" providerId="ADAL" clId="{5C20480B-E203-43EA-94CA-4D202ADBD547}" dt="2022-06-03T06:57:41.786" v="4500"/>
          <ac:spMkLst>
            <pc:docMk/>
            <pc:sldMk cId="1952632266" sldId="358"/>
            <ac:spMk id="20" creationId="{7A3CF051-895D-4C12-8EE5-03560323C331}"/>
          </ac:spMkLst>
        </pc:spChg>
      </pc:sldChg>
      <pc:sldChg chg="addSp delSp modSp del mod ord">
        <pc:chgData name="Poh Luting" userId="6ce80f03-6fb3-4a4a-8845-c0f9eea14621" providerId="ADAL" clId="{5C20480B-E203-43EA-94CA-4D202ADBD547}" dt="2022-06-03T01:26:31.874" v="2612" actId="2696"/>
        <pc:sldMkLst>
          <pc:docMk/>
          <pc:sldMk cId="3976255520" sldId="436"/>
        </pc:sldMkLst>
        <pc:spChg chg="mod">
          <ac:chgData name="Poh Luting" userId="6ce80f03-6fb3-4a4a-8845-c0f9eea14621" providerId="ADAL" clId="{5C20480B-E203-43EA-94CA-4D202ADBD547}" dt="2022-06-03T01:19:54.738" v="2409" actId="14100"/>
          <ac:spMkLst>
            <pc:docMk/>
            <pc:sldMk cId="3976255520" sldId="436"/>
            <ac:spMk id="8" creationId="{EC0B3FBC-31F3-4672-A405-1EC5724F8042}"/>
          </ac:spMkLst>
        </pc:spChg>
        <pc:spChg chg="add del">
          <ac:chgData name="Poh Luting" userId="6ce80f03-6fb3-4a4a-8845-c0f9eea14621" providerId="ADAL" clId="{5C20480B-E203-43EA-94CA-4D202ADBD547}" dt="2022-06-03T01:19:58.755" v="2413" actId="478"/>
          <ac:spMkLst>
            <pc:docMk/>
            <pc:sldMk cId="3976255520" sldId="436"/>
            <ac:spMk id="22" creationId="{5A0B4405-A6FB-4409-95C1-7057B2192E89}"/>
          </ac:spMkLst>
        </pc:spChg>
        <pc:spChg chg="mod">
          <ac:chgData name="Poh Luting" userId="6ce80f03-6fb3-4a4a-8845-c0f9eea14621" providerId="ADAL" clId="{5C20480B-E203-43EA-94CA-4D202ADBD547}" dt="2022-06-03T01:19:55.309" v="2410" actId="14100"/>
          <ac:spMkLst>
            <pc:docMk/>
            <pc:sldMk cId="3976255520" sldId="436"/>
            <ac:spMk id="26" creationId="{67EF2D2A-957B-4A51-81D3-93FEF852376D}"/>
          </ac:spMkLst>
        </pc:spChg>
        <pc:spChg chg="mod">
          <ac:chgData name="Poh Luting" userId="6ce80f03-6fb3-4a4a-8845-c0f9eea14621" providerId="ADAL" clId="{5C20480B-E203-43EA-94CA-4D202ADBD547}" dt="2022-06-03T01:19:53.642" v="2406" actId="14100"/>
          <ac:spMkLst>
            <pc:docMk/>
            <pc:sldMk cId="3976255520" sldId="436"/>
            <ac:spMk id="49" creationId="{F5CF4822-4FDE-4D4A-A973-4D7CD1605CA3}"/>
          </ac:spMkLst>
        </pc:spChg>
        <pc:spChg chg="mod">
          <ac:chgData name="Poh Luting" userId="6ce80f03-6fb3-4a4a-8845-c0f9eea14621" providerId="ADAL" clId="{5C20480B-E203-43EA-94CA-4D202ADBD547}" dt="2022-06-03T01:19:53.422" v="2405" actId="14100"/>
          <ac:spMkLst>
            <pc:docMk/>
            <pc:sldMk cId="3976255520" sldId="436"/>
            <ac:spMk id="51" creationId="{93D64FA1-06EF-4FC1-AC4D-BA58BF0E702C}"/>
          </ac:spMkLst>
        </pc:spChg>
        <pc:cxnChg chg="add del">
          <ac:chgData name="Poh Luting" userId="6ce80f03-6fb3-4a4a-8845-c0f9eea14621" providerId="ADAL" clId="{5C20480B-E203-43EA-94CA-4D202ADBD547}" dt="2022-06-03T01:19:57.298" v="2412" actId="11529"/>
          <ac:cxnSpMkLst>
            <pc:docMk/>
            <pc:sldMk cId="3976255520" sldId="436"/>
            <ac:cxnSpMk id="6" creationId="{0AAF758E-DDA0-4BB2-821B-DBC26805955C}"/>
          </ac:cxnSpMkLst>
        </pc:cxnChg>
      </pc:sldChg>
      <pc:sldChg chg="modSp new del mod">
        <pc:chgData name="Poh Luting" userId="6ce80f03-6fb3-4a4a-8845-c0f9eea14621" providerId="ADAL" clId="{5C20480B-E203-43EA-94CA-4D202ADBD547}" dt="2022-05-25T03:18:54.039" v="170" actId="47"/>
        <pc:sldMkLst>
          <pc:docMk/>
          <pc:sldMk cId="3871038577" sldId="437"/>
        </pc:sldMkLst>
        <pc:spChg chg="mod">
          <ac:chgData name="Poh Luting" userId="6ce80f03-6fb3-4a4a-8845-c0f9eea14621" providerId="ADAL" clId="{5C20480B-E203-43EA-94CA-4D202ADBD547}" dt="2022-05-25T03:15:41.804" v="93"/>
          <ac:spMkLst>
            <pc:docMk/>
            <pc:sldMk cId="3871038577" sldId="437"/>
            <ac:spMk id="3" creationId="{C84BD1E9-8941-4BD1-BA1E-64A328C717EC}"/>
          </ac:spMkLst>
        </pc:spChg>
      </pc:sldChg>
      <pc:sldChg chg="add del">
        <pc:chgData name="Poh Luting" userId="6ce80f03-6fb3-4a4a-8845-c0f9eea14621" providerId="ADAL" clId="{5C20480B-E203-43EA-94CA-4D202ADBD547}" dt="2022-05-25T03:16:36.864" v="95" actId="47"/>
        <pc:sldMkLst>
          <pc:docMk/>
          <pc:sldMk cId="222802354" sldId="438"/>
        </pc:sldMkLst>
      </pc:sldChg>
      <pc:sldChg chg="addSp delSp modSp add mod">
        <pc:chgData name="Poh Luting" userId="6ce80f03-6fb3-4a4a-8845-c0f9eea14621" providerId="ADAL" clId="{5C20480B-E203-43EA-94CA-4D202ADBD547}" dt="2022-06-03T09:33:33.627" v="6425" actId="20577"/>
        <pc:sldMkLst>
          <pc:docMk/>
          <pc:sldMk cId="2183565438" sldId="438"/>
        </pc:sldMkLst>
        <pc:spChg chg="add del mod">
          <ac:chgData name="Poh Luting" userId="6ce80f03-6fb3-4a4a-8845-c0f9eea14621" providerId="ADAL" clId="{5C20480B-E203-43EA-94CA-4D202ADBD547}" dt="2022-05-25T03:28:41.594" v="311" actId="478"/>
          <ac:spMkLst>
            <pc:docMk/>
            <pc:sldMk cId="2183565438" sldId="438"/>
            <ac:spMk id="3" creationId="{AC6C7B0A-28EB-4CEA-A726-FFDB12C32C8C}"/>
          </ac:spMkLst>
        </pc:spChg>
        <pc:spChg chg="del mod">
          <ac:chgData name="Poh Luting" userId="6ce80f03-6fb3-4a4a-8845-c0f9eea14621" providerId="ADAL" clId="{5C20480B-E203-43EA-94CA-4D202ADBD547}" dt="2022-05-25T04:00:13.362" v="753" actId="478"/>
          <ac:spMkLst>
            <pc:docMk/>
            <pc:sldMk cId="2183565438" sldId="438"/>
            <ac:spMk id="5" creationId="{CE244A22-8E4C-45B6-BDF4-6B04F1CA55E8}"/>
          </ac:spMkLst>
        </pc:spChg>
        <pc:spChg chg="add mod">
          <ac:chgData name="Poh Luting" userId="6ce80f03-6fb3-4a4a-8845-c0f9eea14621" providerId="ADAL" clId="{5C20480B-E203-43EA-94CA-4D202ADBD547}" dt="2022-05-25T03:29:13.732" v="349" actId="20577"/>
          <ac:spMkLst>
            <pc:docMk/>
            <pc:sldMk cId="2183565438" sldId="438"/>
            <ac:spMk id="15" creationId="{56909ACA-6868-4A40-9DA2-6438FA653EB7}"/>
          </ac:spMkLst>
        </pc:spChg>
        <pc:spChg chg="del mod">
          <ac:chgData name="Poh Luting" userId="6ce80f03-6fb3-4a4a-8845-c0f9eea14621" providerId="ADAL" clId="{5C20480B-E203-43EA-94CA-4D202ADBD547}" dt="2022-05-25T03:28:39.694" v="310" actId="478"/>
          <ac:spMkLst>
            <pc:docMk/>
            <pc:sldMk cId="2183565438" sldId="438"/>
            <ac:spMk id="20" creationId="{7A3CF051-895D-4C12-8EE5-03560323C331}"/>
          </ac:spMkLst>
        </pc:spChg>
        <pc:spChg chg="mod">
          <ac:chgData name="Poh Luting" userId="6ce80f03-6fb3-4a4a-8845-c0f9eea14621" providerId="ADAL" clId="{5C20480B-E203-43EA-94CA-4D202ADBD547}" dt="2022-06-03T09:16:07.649" v="6378" actId="1036"/>
          <ac:spMkLst>
            <pc:docMk/>
            <pc:sldMk cId="2183565438" sldId="438"/>
            <ac:spMk id="21" creationId="{36A3FE24-CBB8-4D1A-B1D6-F1FED2210148}"/>
          </ac:spMkLst>
        </pc:spChg>
        <pc:grpChg chg="del">
          <ac:chgData name="Poh Luting" userId="6ce80f03-6fb3-4a4a-8845-c0f9eea14621" providerId="ADAL" clId="{5C20480B-E203-43EA-94CA-4D202ADBD547}" dt="2022-05-25T04:00:02.474" v="752" actId="478"/>
          <ac:grpSpMkLst>
            <pc:docMk/>
            <pc:sldMk cId="2183565438" sldId="438"/>
            <ac:grpSpMk id="32" creationId="{C7416E66-EA48-4408-8BD3-1AA5260924C1}"/>
          </ac:grpSpMkLst>
        </pc:grpChg>
        <pc:graphicFrameChg chg="add mod modGraphic">
          <ac:chgData name="Poh Luting" userId="6ce80f03-6fb3-4a4a-8845-c0f9eea14621" providerId="ADAL" clId="{5C20480B-E203-43EA-94CA-4D202ADBD547}" dt="2022-06-03T09:33:33.627" v="6425" actId="20577"/>
          <ac:graphicFrameMkLst>
            <pc:docMk/>
            <pc:sldMk cId="2183565438" sldId="438"/>
            <ac:graphicFrameMk id="7" creationId="{E6F0FBD5-BD08-4205-BC12-AF61047AA87C}"/>
          </ac:graphicFrameMkLst>
        </pc:graphicFrameChg>
      </pc:sldChg>
      <pc:sldChg chg="addSp delSp modSp add del mod">
        <pc:chgData name="Poh Luting" userId="6ce80f03-6fb3-4a4a-8845-c0f9eea14621" providerId="ADAL" clId="{5C20480B-E203-43EA-94CA-4D202ADBD547}" dt="2022-05-25T08:48:50.401" v="1722" actId="2696"/>
        <pc:sldMkLst>
          <pc:docMk/>
          <pc:sldMk cId="4212059318" sldId="439"/>
        </pc:sldMkLst>
        <pc:spChg chg="add del mod">
          <ac:chgData name="Poh Luting" userId="6ce80f03-6fb3-4a4a-8845-c0f9eea14621" providerId="ADAL" clId="{5C20480B-E203-43EA-94CA-4D202ADBD547}" dt="2022-05-25T03:29:26.506" v="351" actId="478"/>
          <ac:spMkLst>
            <pc:docMk/>
            <pc:sldMk cId="4212059318" sldId="439"/>
            <ac:spMk id="3" creationId="{5592235F-C5A2-469B-8E37-2848C5BCA529}"/>
          </ac:spMkLst>
        </pc:spChg>
        <pc:spChg chg="del mod">
          <ac:chgData name="Poh Luting" userId="6ce80f03-6fb3-4a4a-8845-c0f9eea14621" providerId="ADAL" clId="{5C20480B-E203-43EA-94CA-4D202ADBD547}" dt="2022-05-25T07:59:49.271" v="1311" actId="478"/>
          <ac:spMkLst>
            <pc:docMk/>
            <pc:sldMk cId="4212059318" sldId="439"/>
            <ac:spMk id="8" creationId="{315928C1-A77E-4FA0-8597-21F1EF7D38CE}"/>
          </ac:spMkLst>
        </pc:spChg>
        <pc:spChg chg="del mod">
          <ac:chgData name="Poh Luting" userId="6ce80f03-6fb3-4a4a-8845-c0f9eea14621" providerId="ADAL" clId="{5C20480B-E203-43EA-94CA-4D202ADBD547}" dt="2022-05-25T07:59:49.271" v="1311" actId="478"/>
          <ac:spMkLst>
            <pc:docMk/>
            <pc:sldMk cId="4212059318" sldId="439"/>
            <ac:spMk id="9" creationId="{5A3666E8-CBD9-49CE-9069-6597D42B8CE7}"/>
          </ac:spMkLst>
        </pc:spChg>
        <pc:spChg chg="del">
          <ac:chgData name="Poh Luting" userId="6ce80f03-6fb3-4a4a-8845-c0f9eea14621" providerId="ADAL" clId="{5C20480B-E203-43EA-94CA-4D202ADBD547}" dt="2022-05-25T03:34:56.331" v="492" actId="478"/>
          <ac:spMkLst>
            <pc:docMk/>
            <pc:sldMk cId="4212059318" sldId="439"/>
            <ac:spMk id="10" creationId="{A95A57D9-60AF-4AA9-98D4-F492E3F48839}"/>
          </ac:spMkLst>
        </pc:spChg>
        <pc:spChg chg="del">
          <ac:chgData name="Poh Luting" userId="6ce80f03-6fb3-4a4a-8845-c0f9eea14621" providerId="ADAL" clId="{5C20480B-E203-43EA-94CA-4D202ADBD547}" dt="2022-05-25T03:34:56.331" v="492" actId="478"/>
          <ac:spMkLst>
            <pc:docMk/>
            <pc:sldMk cId="4212059318" sldId="439"/>
            <ac:spMk id="11" creationId="{4EEBC5F1-DF0B-4892-B372-B1DD58F6D656}"/>
          </ac:spMkLst>
        </pc:spChg>
        <pc:spChg chg="del">
          <ac:chgData name="Poh Luting" userId="6ce80f03-6fb3-4a4a-8845-c0f9eea14621" providerId="ADAL" clId="{5C20480B-E203-43EA-94CA-4D202ADBD547}" dt="2022-05-25T03:34:59.551" v="493" actId="478"/>
          <ac:spMkLst>
            <pc:docMk/>
            <pc:sldMk cId="4212059318" sldId="439"/>
            <ac:spMk id="12" creationId="{D78DB587-3B5C-4EC1-8999-A4B8A5D5F299}"/>
          </ac:spMkLst>
        </pc:spChg>
        <pc:spChg chg="del">
          <ac:chgData name="Poh Luting" userId="6ce80f03-6fb3-4a4a-8845-c0f9eea14621" providerId="ADAL" clId="{5C20480B-E203-43EA-94CA-4D202ADBD547}" dt="2022-05-25T03:34:59.551" v="493" actId="478"/>
          <ac:spMkLst>
            <pc:docMk/>
            <pc:sldMk cId="4212059318" sldId="439"/>
            <ac:spMk id="13" creationId="{3487840D-9868-418D-B680-10D74BD4E5E0}"/>
          </ac:spMkLst>
        </pc:spChg>
        <pc:spChg chg="del">
          <ac:chgData name="Poh Luting" userId="6ce80f03-6fb3-4a4a-8845-c0f9eea14621" providerId="ADAL" clId="{5C20480B-E203-43EA-94CA-4D202ADBD547}" dt="2022-05-25T03:34:56.331" v="492" actId="478"/>
          <ac:spMkLst>
            <pc:docMk/>
            <pc:sldMk cId="4212059318" sldId="439"/>
            <ac:spMk id="14" creationId="{6A7BB32F-3F24-4B2C-A3D8-DE45C07F9B51}"/>
          </ac:spMkLst>
        </pc:spChg>
        <pc:spChg chg="del">
          <ac:chgData name="Poh Luting" userId="6ce80f03-6fb3-4a4a-8845-c0f9eea14621" providerId="ADAL" clId="{5C20480B-E203-43EA-94CA-4D202ADBD547}" dt="2022-05-25T03:34:56.331" v="492" actId="478"/>
          <ac:spMkLst>
            <pc:docMk/>
            <pc:sldMk cId="4212059318" sldId="439"/>
            <ac:spMk id="15" creationId="{C420CCA3-AC57-402F-9532-295446995839}"/>
          </ac:spMkLst>
        </pc:spChg>
        <pc:spChg chg="add mod">
          <ac:chgData name="Poh Luting" userId="6ce80f03-6fb3-4a4a-8845-c0f9eea14621" providerId="ADAL" clId="{5C20480B-E203-43EA-94CA-4D202ADBD547}" dt="2022-05-25T03:29:40.296" v="379" actId="20577"/>
          <ac:spMkLst>
            <pc:docMk/>
            <pc:sldMk cId="4212059318" sldId="439"/>
            <ac:spMk id="18" creationId="{2893999F-A1C6-46C5-9E93-F57058FB25EB}"/>
          </ac:spMkLst>
        </pc:spChg>
        <pc:spChg chg="del">
          <ac:chgData name="Poh Luting" userId="6ce80f03-6fb3-4a4a-8845-c0f9eea14621" providerId="ADAL" clId="{5C20480B-E203-43EA-94CA-4D202ADBD547}" dt="2022-05-25T03:29:24.338" v="350" actId="478"/>
          <ac:spMkLst>
            <pc:docMk/>
            <pc:sldMk cId="4212059318" sldId="439"/>
            <ac:spMk id="20" creationId="{7A3CF051-895D-4C12-8EE5-03560323C331}"/>
          </ac:spMkLst>
        </pc:spChg>
        <pc:spChg chg="mod">
          <ac:chgData name="Poh Luting" userId="6ce80f03-6fb3-4a4a-8845-c0f9eea14621" providerId="ADAL" clId="{5C20480B-E203-43EA-94CA-4D202ADBD547}" dt="2022-05-25T08:42:32.537" v="1665" actId="1076"/>
          <ac:spMkLst>
            <pc:docMk/>
            <pc:sldMk cId="4212059318" sldId="439"/>
            <ac:spMk id="21" creationId="{36A3FE24-CBB8-4D1A-B1D6-F1FED2210148}"/>
          </ac:spMkLst>
        </pc:spChg>
        <pc:spChg chg="add del mod">
          <ac:chgData name="Poh Luting" userId="6ce80f03-6fb3-4a4a-8845-c0f9eea14621" providerId="ADAL" clId="{5C20480B-E203-43EA-94CA-4D202ADBD547}" dt="2022-05-25T07:59:49.271" v="1311" actId="478"/>
          <ac:spMkLst>
            <pc:docMk/>
            <pc:sldMk cId="4212059318" sldId="439"/>
            <ac:spMk id="22" creationId="{FDD0BD38-6F43-4C80-9A09-7D502C5F2902}"/>
          </ac:spMkLst>
        </pc:spChg>
        <pc:spChg chg="add del mod">
          <ac:chgData name="Poh Luting" userId="6ce80f03-6fb3-4a4a-8845-c0f9eea14621" providerId="ADAL" clId="{5C20480B-E203-43EA-94CA-4D202ADBD547}" dt="2022-05-25T07:59:49.271" v="1311" actId="478"/>
          <ac:spMkLst>
            <pc:docMk/>
            <pc:sldMk cId="4212059318" sldId="439"/>
            <ac:spMk id="23" creationId="{E62939C5-84E9-46B5-BFD1-FAF1447F85B7}"/>
          </ac:spMkLst>
        </pc:spChg>
        <pc:spChg chg="add del mod">
          <ac:chgData name="Poh Luting" userId="6ce80f03-6fb3-4a4a-8845-c0f9eea14621" providerId="ADAL" clId="{5C20480B-E203-43EA-94CA-4D202ADBD547}" dt="2022-05-25T07:59:49.271" v="1311" actId="478"/>
          <ac:spMkLst>
            <pc:docMk/>
            <pc:sldMk cId="4212059318" sldId="439"/>
            <ac:spMk id="24" creationId="{A98DD440-803E-42DF-AF86-B3B11D78CEF9}"/>
          </ac:spMkLst>
        </pc:spChg>
        <pc:spChg chg="add del mod">
          <ac:chgData name="Poh Luting" userId="6ce80f03-6fb3-4a4a-8845-c0f9eea14621" providerId="ADAL" clId="{5C20480B-E203-43EA-94CA-4D202ADBD547}" dt="2022-05-25T07:59:49.271" v="1311" actId="478"/>
          <ac:spMkLst>
            <pc:docMk/>
            <pc:sldMk cId="4212059318" sldId="439"/>
            <ac:spMk id="25" creationId="{E3660D6F-4591-4D1A-8E7C-DAF383B51884}"/>
          </ac:spMkLst>
        </pc:spChg>
        <pc:spChg chg="add del mod">
          <ac:chgData name="Poh Luting" userId="6ce80f03-6fb3-4a4a-8845-c0f9eea14621" providerId="ADAL" clId="{5C20480B-E203-43EA-94CA-4D202ADBD547}" dt="2022-05-25T07:59:49.271" v="1311" actId="478"/>
          <ac:spMkLst>
            <pc:docMk/>
            <pc:sldMk cId="4212059318" sldId="439"/>
            <ac:spMk id="27" creationId="{8CDA1E40-7472-4C36-89AD-3E0584AD8D01}"/>
          </ac:spMkLst>
        </pc:spChg>
        <pc:spChg chg="add del mod">
          <ac:chgData name="Poh Luting" userId="6ce80f03-6fb3-4a4a-8845-c0f9eea14621" providerId="ADAL" clId="{5C20480B-E203-43EA-94CA-4D202ADBD547}" dt="2022-05-25T07:59:49.271" v="1311" actId="478"/>
          <ac:spMkLst>
            <pc:docMk/>
            <pc:sldMk cId="4212059318" sldId="439"/>
            <ac:spMk id="28" creationId="{CE68DFA0-1F58-4E16-A260-95505753FBF4}"/>
          </ac:spMkLst>
        </pc:spChg>
        <pc:spChg chg="add mod">
          <ac:chgData name="Poh Luting" userId="6ce80f03-6fb3-4a4a-8845-c0f9eea14621" providerId="ADAL" clId="{5C20480B-E203-43EA-94CA-4D202ADBD547}" dt="2022-05-25T03:39:21.284" v="524" actId="571"/>
          <ac:spMkLst>
            <pc:docMk/>
            <pc:sldMk cId="4212059318" sldId="439"/>
            <ac:spMk id="29" creationId="{0C786DE3-8BBD-46AF-B205-BBA23BFB4886}"/>
          </ac:spMkLst>
        </pc:spChg>
        <pc:spChg chg="add del mod">
          <ac:chgData name="Poh Luting" userId="6ce80f03-6fb3-4a4a-8845-c0f9eea14621" providerId="ADAL" clId="{5C20480B-E203-43EA-94CA-4D202ADBD547}" dt="2022-05-25T07:59:49.271" v="1311" actId="478"/>
          <ac:spMkLst>
            <pc:docMk/>
            <pc:sldMk cId="4212059318" sldId="439"/>
            <ac:spMk id="30" creationId="{4FCDD346-6AFC-4DBB-93A0-85498B82EB42}"/>
          </ac:spMkLst>
        </pc:spChg>
        <pc:spChg chg="add del mod">
          <ac:chgData name="Poh Luting" userId="6ce80f03-6fb3-4a4a-8845-c0f9eea14621" providerId="ADAL" clId="{5C20480B-E203-43EA-94CA-4D202ADBD547}" dt="2022-05-25T07:59:49.271" v="1311" actId="478"/>
          <ac:spMkLst>
            <pc:docMk/>
            <pc:sldMk cId="4212059318" sldId="439"/>
            <ac:spMk id="31" creationId="{41F870DD-EB9B-49F8-A189-5506BBDAA738}"/>
          </ac:spMkLst>
        </pc:spChg>
        <pc:spChg chg="add mod">
          <ac:chgData name="Poh Luting" userId="6ce80f03-6fb3-4a4a-8845-c0f9eea14621" providerId="ADAL" clId="{5C20480B-E203-43EA-94CA-4D202ADBD547}" dt="2022-05-25T08:43:48.018" v="1688" actId="1076"/>
          <ac:spMkLst>
            <pc:docMk/>
            <pc:sldMk cId="4212059318" sldId="439"/>
            <ac:spMk id="42" creationId="{76BCBA11-5E2D-43F2-B5E0-FEC9B12DF52D}"/>
          </ac:spMkLst>
        </pc:spChg>
        <pc:spChg chg="add mod">
          <ac:chgData name="Poh Luting" userId="6ce80f03-6fb3-4a4a-8845-c0f9eea14621" providerId="ADAL" clId="{5C20480B-E203-43EA-94CA-4D202ADBD547}" dt="2022-05-25T08:44:57.022" v="1694" actId="115"/>
          <ac:spMkLst>
            <pc:docMk/>
            <pc:sldMk cId="4212059318" sldId="439"/>
            <ac:spMk id="43" creationId="{72CA5256-2444-4762-BC76-F3D44075EABD}"/>
          </ac:spMkLst>
        </pc:spChg>
        <pc:spChg chg="add mod">
          <ac:chgData name="Poh Luting" userId="6ce80f03-6fb3-4a4a-8845-c0f9eea14621" providerId="ADAL" clId="{5C20480B-E203-43EA-94CA-4D202ADBD547}" dt="2022-05-25T08:45:00.887" v="1695" actId="115"/>
          <ac:spMkLst>
            <pc:docMk/>
            <pc:sldMk cId="4212059318" sldId="439"/>
            <ac:spMk id="44" creationId="{0DCF19AA-AC48-492B-8892-4476A95C8860}"/>
          </ac:spMkLst>
        </pc:spChg>
        <pc:spChg chg="add mod">
          <ac:chgData name="Poh Luting" userId="6ce80f03-6fb3-4a4a-8845-c0f9eea14621" providerId="ADAL" clId="{5C20480B-E203-43EA-94CA-4D202ADBD547}" dt="2022-05-25T08:42:57.336" v="1680" actId="14100"/>
          <ac:spMkLst>
            <pc:docMk/>
            <pc:sldMk cId="4212059318" sldId="439"/>
            <ac:spMk id="45" creationId="{7EB482BD-7B65-4CB5-947B-3E46D492D4B9}"/>
          </ac:spMkLst>
        </pc:spChg>
        <pc:spChg chg="add mod">
          <ac:chgData name="Poh Luting" userId="6ce80f03-6fb3-4a4a-8845-c0f9eea14621" providerId="ADAL" clId="{5C20480B-E203-43EA-94CA-4D202ADBD547}" dt="2022-05-25T08:42:48.138" v="1679" actId="20577"/>
          <ac:spMkLst>
            <pc:docMk/>
            <pc:sldMk cId="4212059318" sldId="439"/>
            <ac:spMk id="46" creationId="{76216048-0050-4A9F-A692-5BAC9EAC43B5}"/>
          </ac:spMkLst>
        </pc:spChg>
        <pc:spChg chg="add mod">
          <ac:chgData name="Poh Luting" userId="6ce80f03-6fb3-4a4a-8845-c0f9eea14621" providerId="ADAL" clId="{5C20480B-E203-43EA-94CA-4D202ADBD547}" dt="2022-05-25T08:45:05.166" v="1696" actId="115"/>
          <ac:spMkLst>
            <pc:docMk/>
            <pc:sldMk cId="4212059318" sldId="439"/>
            <ac:spMk id="47" creationId="{E7196A5B-4277-4F0D-BEFE-99E94967CA86}"/>
          </ac:spMkLst>
        </pc:spChg>
        <pc:spChg chg="add mod">
          <ac:chgData name="Poh Luting" userId="6ce80f03-6fb3-4a4a-8845-c0f9eea14621" providerId="ADAL" clId="{5C20480B-E203-43EA-94CA-4D202ADBD547}" dt="2022-05-25T08:45:08.841" v="1697" actId="115"/>
          <ac:spMkLst>
            <pc:docMk/>
            <pc:sldMk cId="4212059318" sldId="439"/>
            <ac:spMk id="48" creationId="{E6DD8BFA-09EA-4730-B78E-91F891DE1064}"/>
          </ac:spMkLst>
        </pc:spChg>
        <pc:spChg chg="add mod">
          <ac:chgData name="Poh Luting" userId="6ce80f03-6fb3-4a4a-8845-c0f9eea14621" providerId="ADAL" clId="{5C20480B-E203-43EA-94CA-4D202ADBD547}" dt="2022-05-25T08:42:26.871" v="1664" actId="20577"/>
          <ac:spMkLst>
            <pc:docMk/>
            <pc:sldMk cId="4212059318" sldId="439"/>
            <ac:spMk id="49" creationId="{F7D39AEA-B049-456B-9772-3C81E90169A0}"/>
          </ac:spMkLst>
        </pc:spChg>
        <pc:spChg chg="add mod">
          <ac:chgData name="Poh Luting" userId="6ce80f03-6fb3-4a4a-8845-c0f9eea14621" providerId="ADAL" clId="{5C20480B-E203-43EA-94CA-4D202ADBD547}" dt="2022-05-25T08:45:12.030" v="1698" actId="115"/>
          <ac:spMkLst>
            <pc:docMk/>
            <pc:sldMk cId="4212059318" sldId="439"/>
            <ac:spMk id="50" creationId="{8B62427F-2267-4BBD-AB7F-E278CA175760}"/>
          </ac:spMkLst>
        </pc:spChg>
        <pc:spChg chg="add mod">
          <ac:chgData name="Poh Luting" userId="6ce80f03-6fb3-4a4a-8845-c0f9eea14621" providerId="ADAL" clId="{5C20480B-E203-43EA-94CA-4D202ADBD547}" dt="2022-05-25T08:42:24.531" v="1663" actId="1076"/>
          <ac:spMkLst>
            <pc:docMk/>
            <pc:sldMk cId="4212059318" sldId="439"/>
            <ac:spMk id="51" creationId="{E44F61DB-7EE2-4716-8F71-8443DF268B56}"/>
          </ac:spMkLst>
        </pc:spChg>
        <pc:graphicFrameChg chg="add del mod modGraphic">
          <ac:chgData name="Poh Luting" userId="6ce80f03-6fb3-4a4a-8845-c0f9eea14621" providerId="ADAL" clId="{5C20480B-E203-43EA-94CA-4D202ADBD547}" dt="2022-05-25T08:36:43.883" v="1610" actId="478"/>
          <ac:graphicFrameMkLst>
            <pc:docMk/>
            <pc:sldMk cId="4212059318" sldId="439"/>
            <ac:graphicFrameMk id="41" creationId="{425EBFF8-76F7-44B2-8086-D4EDF3899385}"/>
          </ac:graphicFrameMkLst>
        </pc:graphicFrameChg>
        <pc:picChg chg="del">
          <ac:chgData name="Poh Luting" userId="6ce80f03-6fb3-4a4a-8845-c0f9eea14621" providerId="ADAL" clId="{5C20480B-E203-43EA-94CA-4D202ADBD547}" dt="2022-05-25T03:38:04.109" v="509" actId="478"/>
          <ac:picMkLst>
            <pc:docMk/>
            <pc:sldMk cId="4212059318" sldId="439"/>
            <ac:picMk id="5" creationId="{8206C0C0-5E7A-47F8-96CD-5FE86A7569DF}"/>
          </ac:picMkLst>
        </pc:picChg>
        <pc:picChg chg="del">
          <ac:chgData name="Poh Luting" userId="6ce80f03-6fb3-4a4a-8845-c0f9eea14621" providerId="ADAL" clId="{5C20480B-E203-43EA-94CA-4D202ADBD547}" dt="2022-05-25T03:34:56.331" v="492" actId="478"/>
          <ac:picMkLst>
            <pc:docMk/>
            <pc:sldMk cId="4212059318" sldId="439"/>
            <ac:picMk id="6" creationId="{21BF96E2-E9D8-4081-81B6-BE3D51FE5386}"/>
          </ac:picMkLst>
        </pc:picChg>
        <pc:picChg chg="del">
          <ac:chgData name="Poh Luting" userId="6ce80f03-6fb3-4a4a-8845-c0f9eea14621" providerId="ADAL" clId="{5C20480B-E203-43EA-94CA-4D202ADBD547}" dt="2022-05-25T03:34:56.331" v="492" actId="478"/>
          <ac:picMkLst>
            <pc:docMk/>
            <pc:sldMk cId="4212059318" sldId="439"/>
            <ac:picMk id="7" creationId="{A76680AE-F475-48C6-A774-277B85056C37}"/>
          </ac:picMkLst>
        </pc:picChg>
        <pc:picChg chg="del">
          <ac:chgData name="Poh Luting" userId="6ce80f03-6fb3-4a4a-8845-c0f9eea14621" providerId="ADAL" clId="{5C20480B-E203-43EA-94CA-4D202ADBD547}" dt="2022-05-25T03:34:59.551" v="493" actId="478"/>
          <ac:picMkLst>
            <pc:docMk/>
            <pc:sldMk cId="4212059318" sldId="439"/>
            <ac:picMk id="16" creationId="{1AD90A37-180B-4F12-8358-7C486664136C}"/>
          </ac:picMkLst>
        </pc:picChg>
        <pc:picChg chg="add del mod">
          <ac:chgData name="Poh Luting" userId="6ce80f03-6fb3-4a4a-8845-c0f9eea14621" providerId="ADAL" clId="{5C20480B-E203-43EA-94CA-4D202ADBD547}" dt="2022-05-25T03:53:14.197" v="729" actId="478"/>
          <ac:picMkLst>
            <pc:docMk/>
            <pc:sldMk cId="4212059318" sldId="439"/>
            <ac:picMk id="17" creationId="{88A3898D-4F37-4656-A7EC-D83F5FD48DC6}"/>
          </ac:picMkLst>
        </pc:picChg>
        <pc:picChg chg="add del mod">
          <ac:chgData name="Poh Luting" userId="6ce80f03-6fb3-4a4a-8845-c0f9eea14621" providerId="ADAL" clId="{5C20480B-E203-43EA-94CA-4D202ADBD547}" dt="2022-05-25T03:38:03.615" v="508" actId="478"/>
          <ac:picMkLst>
            <pc:docMk/>
            <pc:sldMk cId="4212059318" sldId="439"/>
            <ac:picMk id="19" creationId="{AE34B594-DD8D-4B66-B063-431BDC472046}"/>
          </ac:picMkLst>
        </pc:picChg>
        <pc:picChg chg="add del mod">
          <ac:chgData name="Poh Luting" userId="6ce80f03-6fb3-4a4a-8845-c0f9eea14621" providerId="ADAL" clId="{5C20480B-E203-43EA-94CA-4D202ADBD547}" dt="2022-05-25T03:38:03.025" v="507" actId="478"/>
          <ac:picMkLst>
            <pc:docMk/>
            <pc:sldMk cId="4212059318" sldId="439"/>
            <ac:picMk id="26" creationId="{EB57328B-84DD-4C66-A131-69D767BFD6FE}"/>
          </ac:picMkLst>
        </pc:picChg>
        <pc:picChg chg="add del mod">
          <ac:chgData name="Poh Luting" userId="6ce80f03-6fb3-4a4a-8845-c0f9eea14621" providerId="ADAL" clId="{5C20480B-E203-43EA-94CA-4D202ADBD547}" dt="2022-05-25T07:59:49.271" v="1311" actId="478"/>
          <ac:picMkLst>
            <pc:docMk/>
            <pc:sldMk cId="4212059318" sldId="439"/>
            <ac:picMk id="32" creationId="{3D30A08B-0344-4299-9004-BA9C27C095E1}"/>
          </ac:picMkLst>
        </pc:picChg>
        <pc:picChg chg="add del mod">
          <ac:chgData name="Poh Luting" userId="6ce80f03-6fb3-4a4a-8845-c0f9eea14621" providerId="ADAL" clId="{5C20480B-E203-43EA-94CA-4D202ADBD547}" dt="2022-05-25T07:59:49.271" v="1311" actId="478"/>
          <ac:picMkLst>
            <pc:docMk/>
            <pc:sldMk cId="4212059318" sldId="439"/>
            <ac:picMk id="33" creationId="{014A118C-CCE8-4A8B-AD69-0F806FEBEFFF}"/>
          </ac:picMkLst>
        </pc:picChg>
        <pc:picChg chg="add del mod">
          <ac:chgData name="Poh Luting" userId="6ce80f03-6fb3-4a4a-8845-c0f9eea14621" providerId="ADAL" clId="{5C20480B-E203-43EA-94CA-4D202ADBD547}" dt="2022-05-25T07:59:49.271" v="1311" actId="478"/>
          <ac:picMkLst>
            <pc:docMk/>
            <pc:sldMk cId="4212059318" sldId="439"/>
            <ac:picMk id="34" creationId="{E8A76E6B-D02F-4129-90E7-21DB45D67FF0}"/>
          </ac:picMkLst>
        </pc:picChg>
        <pc:picChg chg="add del mod">
          <ac:chgData name="Poh Luting" userId="6ce80f03-6fb3-4a4a-8845-c0f9eea14621" providerId="ADAL" clId="{5C20480B-E203-43EA-94CA-4D202ADBD547}" dt="2022-05-25T07:59:49.271" v="1311" actId="478"/>
          <ac:picMkLst>
            <pc:docMk/>
            <pc:sldMk cId="4212059318" sldId="439"/>
            <ac:picMk id="35" creationId="{9B511DE6-E56F-41EE-B332-00D467298DC7}"/>
          </ac:picMkLst>
        </pc:picChg>
        <pc:picChg chg="add del mod">
          <ac:chgData name="Poh Luting" userId="6ce80f03-6fb3-4a4a-8845-c0f9eea14621" providerId="ADAL" clId="{5C20480B-E203-43EA-94CA-4D202ADBD547}" dt="2022-05-25T03:54:04.455" v="733" actId="478"/>
          <ac:picMkLst>
            <pc:docMk/>
            <pc:sldMk cId="4212059318" sldId="439"/>
            <ac:picMk id="37" creationId="{87F24998-A0DA-4A95-BA6D-009F2343A6B0}"/>
          </ac:picMkLst>
        </pc:picChg>
        <pc:picChg chg="add del">
          <ac:chgData name="Poh Luting" userId="6ce80f03-6fb3-4a4a-8845-c0f9eea14621" providerId="ADAL" clId="{5C20480B-E203-43EA-94CA-4D202ADBD547}" dt="2022-05-25T03:54:08.892" v="735"/>
          <ac:picMkLst>
            <pc:docMk/>
            <pc:sldMk cId="4212059318" sldId="439"/>
            <ac:picMk id="38" creationId="{0A615A6A-C7DD-4690-9FBA-C289BC662C0D}"/>
          </ac:picMkLst>
        </pc:picChg>
        <pc:picChg chg="add del mod">
          <ac:chgData name="Poh Luting" userId="6ce80f03-6fb3-4a4a-8845-c0f9eea14621" providerId="ADAL" clId="{5C20480B-E203-43EA-94CA-4D202ADBD547}" dt="2022-05-25T07:59:49.271" v="1311" actId="478"/>
          <ac:picMkLst>
            <pc:docMk/>
            <pc:sldMk cId="4212059318" sldId="439"/>
            <ac:picMk id="40" creationId="{F9D55CAC-ADBC-4BE3-8ACB-55F2F0861A92}"/>
          </ac:picMkLst>
        </pc:picChg>
        <pc:picChg chg="add mod modCrop">
          <ac:chgData name="Poh Luting" userId="6ce80f03-6fb3-4a4a-8845-c0f9eea14621" providerId="ADAL" clId="{5C20480B-E203-43EA-94CA-4D202ADBD547}" dt="2022-05-25T08:47:59.475" v="1717" actId="14861"/>
          <ac:picMkLst>
            <pc:docMk/>
            <pc:sldMk cId="4212059318" sldId="439"/>
            <ac:picMk id="52" creationId="{1428175D-22E1-446B-B545-562C42F7CF9E}"/>
          </ac:picMkLst>
        </pc:picChg>
        <pc:picChg chg="add del mod modCrop">
          <ac:chgData name="Poh Luting" userId="6ce80f03-6fb3-4a4a-8845-c0f9eea14621" providerId="ADAL" clId="{5C20480B-E203-43EA-94CA-4D202ADBD547}" dt="2022-05-25T08:15:08.431" v="1520" actId="478"/>
          <ac:picMkLst>
            <pc:docMk/>
            <pc:sldMk cId="4212059318" sldId="439"/>
            <ac:picMk id="53" creationId="{947FAB76-AB4E-47A4-BEA9-4E5947134757}"/>
          </ac:picMkLst>
        </pc:picChg>
        <pc:picChg chg="add mod modCrop">
          <ac:chgData name="Poh Luting" userId="6ce80f03-6fb3-4a4a-8845-c0f9eea14621" providerId="ADAL" clId="{5C20480B-E203-43EA-94CA-4D202ADBD547}" dt="2022-05-25T08:48:11.975" v="1720" actId="14861"/>
          <ac:picMkLst>
            <pc:docMk/>
            <pc:sldMk cId="4212059318" sldId="439"/>
            <ac:picMk id="54" creationId="{98B34199-3F6C-46AD-95BC-96272BBCF50E}"/>
          </ac:picMkLst>
        </pc:picChg>
        <pc:picChg chg="add mod modCrop">
          <ac:chgData name="Poh Luting" userId="6ce80f03-6fb3-4a4a-8845-c0f9eea14621" providerId="ADAL" clId="{5C20480B-E203-43EA-94CA-4D202ADBD547}" dt="2022-05-25T08:48:03.707" v="1718" actId="14861"/>
          <ac:picMkLst>
            <pc:docMk/>
            <pc:sldMk cId="4212059318" sldId="439"/>
            <ac:picMk id="55" creationId="{AFF94F01-8ECA-485B-B425-6993AF6C6093}"/>
          </ac:picMkLst>
        </pc:picChg>
        <pc:picChg chg="add del mod">
          <ac:chgData name="Poh Luting" userId="6ce80f03-6fb3-4a4a-8845-c0f9eea14621" providerId="ADAL" clId="{5C20480B-E203-43EA-94CA-4D202ADBD547}" dt="2022-05-25T08:30:31.043" v="1593" actId="478"/>
          <ac:picMkLst>
            <pc:docMk/>
            <pc:sldMk cId="4212059318" sldId="439"/>
            <ac:picMk id="57" creationId="{39E3C373-5073-4F98-9973-57E14471F1A5}"/>
          </ac:picMkLst>
        </pc:picChg>
        <pc:picChg chg="add mod modCrop">
          <ac:chgData name="Poh Luting" userId="6ce80f03-6fb3-4a4a-8845-c0f9eea14621" providerId="ADAL" clId="{5C20480B-E203-43EA-94CA-4D202ADBD547}" dt="2022-05-25T08:48:15.456" v="1721" actId="14861"/>
          <ac:picMkLst>
            <pc:docMk/>
            <pc:sldMk cId="4212059318" sldId="439"/>
            <ac:picMk id="59" creationId="{7A74B5BE-2382-4EF4-9286-F26CE28DAB2C}"/>
          </ac:picMkLst>
        </pc:picChg>
        <pc:picChg chg="add mod">
          <ac:chgData name="Poh Luting" userId="6ce80f03-6fb3-4a4a-8845-c0f9eea14621" providerId="ADAL" clId="{5C20480B-E203-43EA-94CA-4D202ADBD547}" dt="2022-05-25T08:48:08.077" v="1719" actId="14861"/>
          <ac:picMkLst>
            <pc:docMk/>
            <pc:sldMk cId="4212059318" sldId="439"/>
            <ac:picMk id="2050" creationId="{1AB6E5F4-8207-46AC-83FC-3A20A70491D0}"/>
          </ac:picMkLst>
        </pc:picChg>
      </pc:sldChg>
      <pc:sldChg chg="modSp add mod">
        <pc:chgData name="Poh Luting" userId="6ce80f03-6fb3-4a4a-8845-c0f9eea14621" providerId="ADAL" clId="{5C20480B-E203-43EA-94CA-4D202ADBD547}" dt="2022-05-25T03:27:54.953" v="304" actId="20577"/>
        <pc:sldMkLst>
          <pc:docMk/>
          <pc:sldMk cId="743035721" sldId="440"/>
        </pc:sldMkLst>
        <pc:spChg chg="mod">
          <ac:chgData name="Poh Luting" userId="6ce80f03-6fb3-4a4a-8845-c0f9eea14621" providerId="ADAL" clId="{5C20480B-E203-43EA-94CA-4D202ADBD547}" dt="2022-05-25T03:27:54.953" v="304" actId="20577"/>
          <ac:spMkLst>
            <pc:docMk/>
            <pc:sldMk cId="743035721" sldId="440"/>
            <ac:spMk id="20" creationId="{7A3CF051-895D-4C12-8EE5-03560323C331}"/>
          </ac:spMkLst>
        </pc:spChg>
      </pc:sldChg>
      <pc:sldChg chg="add del">
        <pc:chgData name="Poh Luting" userId="6ce80f03-6fb3-4a4a-8845-c0f9eea14621" providerId="ADAL" clId="{5C20480B-E203-43EA-94CA-4D202ADBD547}" dt="2022-05-25T09:43:31.905" v="2046" actId="47"/>
        <pc:sldMkLst>
          <pc:docMk/>
          <pc:sldMk cId="286775815" sldId="441"/>
        </pc:sldMkLst>
      </pc:sldChg>
      <pc:sldChg chg="addSp delSp modSp add del">
        <pc:chgData name="Poh Luting" userId="6ce80f03-6fb3-4a4a-8845-c0f9eea14621" providerId="ADAL" clId="{5C20480B-E203-43EA-94CA-4D202ADBD547}" dt="2022-05-25T03:58:57.844" v="750" actId="47"/>
        <pc:sldMkLst>
          <pc:docMk/>
          <pc:sldMk cId="2875262372" sldId="441"/>
        </pc:sldMkLst>
        <pc:picChg chg="add del mod">
          <ac:chgData name="Poh Luting" userId="6ce80f03-6fb3-4a4a-8845-c0f9eea14621" providerId="ADAL" clId="{5C20480B-E203-43EA-94CA-4D202ADBD547}" dt="2022-05-25T03:51:37.160" v="718"/>
          <ac:picMkLst>
            <pc:docMk/>
            <pc:sldMk cId="2875262372" sldId="441"/>
            <ac:picMk id="17" creationId="{181C12DE-CE80-4B3E-960A-74070E9859D5}"/>
          </ac:picMkLst>
        </pc:picChg>
        <pc:picChg chg="add del mod">
          <ac:chgData name="Poh Luting" userId="6ce80f03-6fb3-4a4a-8845-c0f9eea14621" providerId="ADAL" clId="{5C20480B-E203-43EA-94CA-4D202ADBD547}" dt="2022-05-25T03:51:37.160" v="718"/>
          <ac:picMkLst>
            <pc:docMk/>
            <pc:sldMk cId="2875262372" sldId="441"/>
            <ac:picMk id="19" creationId="{6F7AEC49-149B-4BCC-B7CD-C607D2462F7C}"/>
          </ac:picMkLst>
        </pc:picChg>
        <pc:picChg chg="add del mod">
          <ac:chgData name="Poh Luting" userId="6ce80f03-6fb3-4a4a-8845-c0f9eea14621" providerId="ADAL" clId="{5C20480B-E203-43EA-94CA-4D202ADBD547}" dt="2022-05-25T03:51:37.160" v="718"/>
          <ac:picMkLst>
            <pc:docMk/>
            <pc:sldMk cId="2875262372" sldId="441"/>
            <ac:picMk id="20" creationId="{622DBA05-4D3B-44BB-9C89-A232CA8D8983}"/>
          </ac:picMkLst>
        </pc:picChg>
        <pc:picChg chg="add del mod">
          <ac:chgData name="Poh Luting" userId="6ce80f03-6fb3-4a4a-8845-c0f9eea14621" providerId="ADAL" clId="{5C20480B-E203-43EA-94CA-4D202ADBD547}" dt="2022-05-25T03:51:37.160" v="718"/>
          <ac:picMkLst>
            <pc:docMk/>
            <pc:sldMk cId="2875262372" sldId="441"/>
            <ac:picMk id="22" creationId="{EFDF1CF6-E183-4B28-B349-AA51DAC42D7C}"/>
          </ac:picMkLst>
        </pc:picChg>
      </pc:sldChg>
      <pc:sldChg chg="add del mod ord modShow">
        <pc:chgData name="Poh Luting" userId="6ce80f03-6fb3-4a4a-8845-c0f9eea14621" providerId="ADAL" clId="{5C20480B-E203-43EA-94CA-4D202ADBD547}" dt="2022-05-25T09:43:36.144" v="2047" actId="47"/>
        <pc:sldMkLst>
          <pc:docMk/>
          <pc:sldMk cId="2247194258" sldId="442"/>
        </pc:sldMkLst>
      </pc:sldChg>
      <pc:sldChg chg="addSp delSp modSp add del mod">
        <pc:chgData name="Poh Luting" userId="6ce80f03-6fb3-4a4a-8845-c0f9eea14621" providerId="ADAL" clId="{5C20480B-E203-43EA-94CA-4D202ADBD547}" dt="2022-05-25T09:18:03.680" v="1998" actId="2696"/>
        <pc:sldMkLst>
          <pc:docMk/>
          <pc:sldMk cId="1812286293" sldId="443"/>
        </pc:sldMkLst>
        <pc:spChg chg="add del mod">
          <ac:chgData name="Poh Luting" userId="6ce80f03-6fb3-4a4a-8845-c0f9eea14621" providerId="ADAL" clId="{5C20480B-E203-43EA-94CA-4D202ADBD547}" dt="2022-05-25T09:07:45.070" v="1890" actId="478"/>
          <ac:spMkLst>
            <pc:docMk/>
            <pc:sldMk cId="1812286293" sldId="443"/>
            <ac:spMk id="3" creationId="{BC93F4B7-7CE6-4114-8DBD-B610FF6207B0}"/>
          </ac:spMkLst>
        </pc:spChg>
        <pc:spChg chg="add mod ord">
          <ac:chgData name="Poh Luting" userId="6ce80f03-6fb3-4a4a-8845-c0f9eea14621" providerId="ADAL" clId="{5C20480B-E203-43EA-94CA-4D202ADBD547}" dt="2022-05-25T09:16:17.004" v="1994" actId="207"/>
          <ac:spMkLst>
            <pc:docMk/>
            <pc:sldMk cId="1812286293" sldId="443"/>
            <ac:spMk id="4" creationId="{B77C8640-7556-4183-805D-F121F6A73CDD}"/>
          </ac:spMkLst>
        </pc:spChg>
        <pc:spChg chg="mod">
          <ac:chgData name="Poh Luting" userId="6ce80f03-6fb3-4a4a-8845-c0f9eea14621" providerId="ADAL" clId="{5C20480B-E203-43EA-94CA-4D202ADBD547}" dt="2022-05-25T09:07:58.997" v="1892" actId="1076"/>
          <ac:spMkLst>
            <pc:docMk/>
            <pc:sldMk cId="1812286293" sldId="443"/>
            <ac:spMk id="18" creationId="{2893999F-A1C6-46C5-9E93-F57058FB25EB}"/>
          </ac:spMkLst>
        </pc:spChg>
        <pc:spChg chg="del">
          <ac:chgData name="Poh Luting" userId="6ce80f03-6fb3-4a4a-8845-c0f9eea14621" providerId="ADAL" clId="{5C20480B-E203-43EA-94CA-4D202ADBD547}" dt="2022-05-25T08:54:05.506" v="1743" actId="478"/>
          <ac:spMkLst>
            <pc:docMk/>
            <pc:sldMk cId="1812286293" sldId="443"/>
            <ac:spMk id="21" creationId="{36A3FE24-CBB8-4D1A-B1D6-F1FED2210148}"/>
          </ac:spMkLst>
        </pc:spChg>
        <pc:spChg chg="add mod">
          <ac:chgData name="Poh Luting" userId="6ce80f03-6fb3-4a4a-8845-c0f9eea14621" providerId="ADAL" clId="{5C20480B-E203-43EA-94CA-4D202ADBD547}" dt="2022-05-25T09:16:28.135" v="1997" actId="207"/>
          <ac:spMkLst>
            <pc:docMk/>
            <pc:sldMk cId="1812286293" sldId="443"/>
            <ac:spMk id="22" creationId="{2D5CF0C4-8428-4F1E-AEDA-C70E7601B9F8}"/>
          </ac:spMkLst>
        </pc:spChg>
        <pc:spChg chg="add mod">
          <ac:chgData name="Poh Luting" userId="6ce80f03-6fb3-4a4a-8845-c0f9eea14621" providerId="ADAL" clId="{5C20480B-E203-43EA-94CA-4D202ADBD547}" dt="2022-05-25T09:09:03.082" v="1906" actId="1038"/>
          <ac:spMkLst>
            <pc:docMk/>
            <pc:sldMk cId="1812286293" sldId="443"/>
            <ac:spMk id="23" creationId="{3A23F688-D605-40A3-919B-3A4A0E72FA2A}"/>
          </ac:spMkLst>
        </pc:spChg>
        <pc:spChg chg="add mod ord">
          <ac:chgData name="Poh Luting" userId="6ce80f03-6fb3-4a4a-8845-c0f9eea14621" providerId="ADAL" clId="{5C20480B-E203-43EA-94CA-4D202ADBD547}" dt="2022-05-25T09:15:07.130" v="1983" actId="1076"/>
          <ac:spMkLst>
            <pc:docMk/>
            <pc:sldMk cId="1812286293" sldId="443"/>
            <ac:spMk id="24" creationId="{C8790128-3EE9-4E5A-961E-03F0D4EC9349}"/>
          </ac:spMkLst>
        </pc:spChg>
        <pc:spChg chg="add mod">
          <ac:chgData name="Poh Luting" userId="6ce80f03-6fb3-4a4a-8845-c0f9eea14621" providerId="ADAL" clId="{5C20480B-E203-43EA-94CA-4D202ADBD547}" dt="2022-05-25T09:16:05.823" v="1993" actId="207"/>
          <ac:spMkLst>
            <pc:docMk/>
            <pc:sldMk cId="1812286293" sldId="443"/>
            <ac:spMk id="26" creationId="{9115CF98-B2BD-479D-BC4C-8169189BC11A}"/>
          </ac:spMkLst>
        </pc:spChg>
        <pc:spChg chg="add mod">
          <ac:chgData name="Poh Luting" userId="6ce80f03-6fb3-4a4a-8845-c0f9eea14621" providerId="ADAL" clId="{5C20480B-E203-43EA-94CA-4D202ADBD547}" dt="2022-05-25T09:15:52.130" v="1992" actId="207"/>
          <ac:spMkLst>
            <pc:docMk/>
            <pc:sldMk cId="1812286293" sldId="443"/>
            <ac:spMk id="27" creationId="{C9545F77-FDC4-4F56-AF1A-35BB9E5ADF0B}"/>
          </ac:spMkLst>
        </pc:spChg>
        <pc:spChg chg="add mod">
          <ac:chgData name="Poh Luting" userId="6ce80f03-6fb3-4a4a-8845-c0f9eea14621" providerId="ADAL" clId="{5C20480B-E203-43EA-94CA-4D202ADBD547}" dt="2022-05-25T09:09:15.052" v="1917" actId="1037"/>
          <ac:spMkLst>
            <pc:docMk/>
            <pc:sldMk cId="1812286293" sldId="443"/>
            <ac:spMk id="28" creationId="{53632014-77CA-4062-8761-7D89ECAEAEEE}"/>
          </ac:spMkLst>
        </pc:spChg>
        <pc:spChg chg="add mod">
          <ac:chgData name="Poh Luting" userId="6ce80f03-6fb3-4a4a-8845-c0f9eea14621" providerId="ADAL" clId="{5C20480B-E203-43EA-94CA-4D202ADBD547}" dt="2022-05-25T09:09:15.052" v="1917" actId="1037"/>
          <ac:spMkLst>
            <pc:docMk/>
            <pc:sldMk cId="1812286293" sldId="443"/>
            <ac:spMk id="29" creationId="{61A29C03-460D-43F6-9C4D-CBE2F76FC93A}"/>
          </ac:spMkLst>
        </pc:spChg>
        <pc:spChg chg="add mod ord">
          <ac:chgData name="Poh Luting" userId="6ce80f03-6fb3-4a4a-8845-c0f9eea14621" providerId="ADAL" clId="{5C20480B-E203-43EA-94CA-4D202ADBD547}" dt="2022-05-25T09:09:25.751" v="1933" actId="1037"/>
          <ac:spMkLst>
            <pc:docMk/>
            <pc:sldMk cId="1812286293" sldId="443"/>
            <ac:spMk id="30" creationId="{11B1127D-93CF-43F3-A46F-26120FFDFE73}"/>
          </ac:spMkLst>
        </pc:spChg>
        <pc:spChg chg="add mod">
          <ac:chgData name="Poh Luting" userId="6ce80f03-6fb3-4a4a-8845-c0f9eea14621" providerId="ADAL" clId="{5C20480B-E203-43EA-94CA-4D202ADBD547}" dt="2022-05-25T09:09:25.751" v="1933" actId="1037"/>
          <ac:spMkLst>
            <pc:docMk/>
            <pc:sldMk cId="1812286293" sldId="443"/>
            <ac:spMk id="31" creationId="{46587644-7B29-41D8-AD4B-E900928FCC16}"/>
          </ac:spMkLst>
        </pc:spChg>
        <pc:spChg chg="add mod">
          <ac:chgData name="Poh Luting" userId="6ce80f03-6fb3-4a4a-8845-c0f9eea14621" providerId="ADAL" clId="{5C20480B-E203-43EA-94CA-4D202ADBD547}" dt="2022-05-25T09:15:25.820" v="1987" actId="207"/>
          <ac:spMkLst>
            <pc:docMk/>
            <pc:sldMk cId="1812286293" sldId="443"/>
            <ac:spMk id="33" creationId="{2FF680EE-B0BC-4A35-BECD-E29CF50B71E3}"/>
          </ac:spMkLst>
        </pc:spChg>
        <pc:spChg chg="mod">
          <ac:chgData name="Poh Luting" userId="6ce80f03-6fb3-4a4a-8845-c0f9eea14621" providerId="ADAL" clId="{5C20480B-E203-43EA-94CA-4D202ADBD547}" dt="2022-05-25T09:11:20.124" v="1949" actId="122"/>
          <ac:spMkLst>
            <pc:docMk/>
            <pc:sldMk cId="1812286293" sldId="443"/>
            <ac:spMk id="42" creationId="{76BCBA11-5E2D-43F2-B5E0-FEC9B12DF52D}"/>
          </ac:spMkLst>
        </pc:spChg>
        <pc:spChg chg="mod ord">
          <ac:chgData name="Poh Luting" userId="6ce80f03-6fb3-4a4a-8845-c0f9eea14621" providerId="ADAL" clId="{5C20480B-E203-43EA-94CA-4D202ADBD547}" dt="2022-05-25T09:07:53.987" v="1891" actId="1076"/>
          <ac:spMkLst>
            <pc:docMk/>
            <pc:sldMk cId="1812286293" sldId="443"/>
            <ac:spMk id="43" creationId="{72CA5256-2444-4762-BC76-F3D44075EABD}"/>
          </ac:spMkLst>
        </pc:spChg>
        <pc:spChg chg="mod ord">
          <ac:chgData name="Poh Luting" userId="6ce80f03-6fb3-4a4a-8845-c0f9eea14621" providerId="ADAL" clId="{5C20480B-E203-43EA-94CA-4D202ADBD547}" dt="2022-05-25T09:08:52.212" v="1898" actId="1037"/>
          <ac:spMkLst>
            <pc:docMk/>
            <pc:sldMk cId="1812286293" sldId="443"/>
            <ac:spMk id="44" creationId="{0DCF19AA-AC48-492B-8892-4476A95C8860}"/>
          </ac:spMkLst>
        </pc:spChg>
        <pc:spChg chg="mod">
          <ac:chgData name="Poh Luting" userId="6ce80f03-6fb3-4a4a-8845-c0f9eea14621" providerId="ADAL" clId="{5C20480B-E203-43EA-94CA-4D202ADBD547}" dt="2022-05-25T09:11:13.102" v="1947" actId="1076"/>
          <ac:spMkLst>
            <pc:docMk/>
            <pc:sldMk cId="1812286293" sldId="443"/>
            <ac:spMk id="45" creationId="{7EB482BD-7B65-4CB5-947B-3E46D492D4B9}"/>
          </ac:spMkLst>
        </pc:spChg>
        <pc:spChg chg="del">
          <ac:chgData name="Poh Luting" userId="6ce80f03-6fb3-4a4a-8845-c0f9eea14621" providerId="ADAL" clId="{5C20480B-E203-43EA-94CA-4D202ADBD547}" dt="2022-05-25T08:54:05.506" v="1743" actId="478"/>
          <ac:spMkLst>
            <pc:docMk/>
            <pc:sldMk cId="1812286293" sldId="443"/>
            <ac:spMk id="46" creationId="{76216048-0050-4A9F-A692-5BAC9EAC43B5}"/>
          </ac:spMkLst>
        </pc:spChg>
        <pc:spChg chg="del">
          <ac:chgData name="Poh Luting" userId="6ce80f03-6fb3-4a4a-8845-c0f9eea14621" providerId="ADAL" clId="{5C20480B-E203-43EA-94CA-4D202ADBD547}" dt="2022-05-25T08:54:09.465" v="1744" actId="478"/>
          <ac:spMkLst>
            <pc:docMk/>
            <pc:sldMk cId="1812286293" sldId="443"/>
            <ac:spMk id="47" creationId="{E7196A5B-4277-4F0D-BEFE-99E94967CA86}"/>
          </ac:spMkLst>
        </pc:spChg>
        <pc:spChg chg="del">
          <ac:chgData name="Poh Luting" userId="6ce80f03-6fb3-4a4a-8845-c0f9eea14621" providerId="ADAL" clId="{5C20480B-E203-43EA-94CA-4D202ADBD547}" dt="2022-05-25T08:54:09.465" v="1744" actId="478"/>
          <ac:spMkLst>
            <pc:docMk/>
            <pc:sldMk cId="1812286293" sldId="443"/>
            <ac:spMk id="48" creationId="{E6DD8BFA-09EA-4730-B78E-91F891DE1064}"/>
          </ac:spMkLst>
        </pc:spChg>
        <pc:spChg chg="del">
          <ac:chgData name="Poh Luting" userId="6ce80f03-6fb3-4a4a-8845-c0f9eea14621" providerId="ADAL" clId="{5C20480B-E203-43EA-94CA-4D202ADBD547}" dt="2022-05-25T08:54:05.506" v="1743" actId="478"/>
          <ac:spMkLst>
            <pc:docMk/>
            <pc:sldMk cId="1812286293" sldId="443"/>
            <ac:spMk id="49" creationId="{F7D39AEA-B049-456B-9772-3C81E90169A0}"/>
          </ac:spMkLst>
        </pc:spChg>
        <pc:spChg chg="del">
          <ac:chgData name="Poh Luting" userId="6ce80f03-6fb3-4a4a-8845-c0f9eea14621" providerId="ADAL" clId="{5C20480B-E203-43EA-94CA-4D202ADBD547}" dt="2022-05-25T08:54:09.465" v="1744" actId="478"/>
          <ac:spMkLst>
            <pc:docMk/>
            <pc:sldMk cId="1812286293" sldId="443"/>
            <ac:spMk id="50" creationId="{8B62427F-2267-4BBD-AB7F-E278CA175760}"/>
          </ac:spMkLst>
        </pc:spChg>
        <pc:spChg chg="del">
          <ac:chgData name="Poh Luting" userId="6ce80f03-6fb3-4a4a-8845-c0f9eea14621" providerId="ADAL" clId="{5C20480B-E203-43EA-94CA-4D202ADBD547}" dt="2022-05-25T08:54:05.506" v="1743" actId="478"/>
          <ac:spMkLst>
            <pc:docMk/>
            <pc:sldMk cId="1812286293" sldId="443"/>
            <ac:spMk id="51" creationId="{E44F61DB-7EE2-4716-8F71-8443DF268B56}"/>
          </ac:spMkLst>
        </pc:spChg>
        <pc:picChg chg="add mod">
          <ac:chgData name="Poh Luting" userId="6ce80f03-6fb3-4a4a-8845-c0f9eea14621" providerId="ADAL" clId="{5C20480B-E203-43EA-94CA-4D202ADBD547}" dt="2022-05-25T09:12:57.085" v="1961" actId="29295"/>
          <ac:picMkLst>
            <pc:docMk/>
            <pc:sldMk cId="1812286293" sldId="443"/>
            <ac:picMk id="25" creationId="{FEDD885B-CD5B-49F2-9E92-9771BB2648EF}"/>
          </ac:picMkLst>
        </pc:picChg>
        <pc:picChg chg="add mod modCrop">
          <ac:chgData name="Poh Luting" userId="6ce80f03-6fb3-4a4a-8845-c0f9eea14621" providerId="ADAL" clId="{5C20480B-E203-43EA-94CA-4D202ADBD547}" dt="2022-05-25T09:12:56.652" v="1960" actId="29295"/>
          <ac:picMkLst>
            <pc:docMk/>
            <pc:sldMk cId="1812286293" sldId="443"/>
            <ac:picMk id="32" creationId="{B6FEB289-3B92-4D9F-952D-80E61A9E431B}"/>
          </ac:picMkLst>
        </pc:picChg>
        <pc:picChg chg="mod">
          <ac:chgData name="Poh Luting" userId="6ce80f03-6fb3-4a4a-8845-c0f9eea14621" providerId="ADAL" clId="{5C20480B-E203-43EA-94CA-4D202ADBD547}" dt="2022-05-25T09:12:57.804" v="1963" actId="29295"/>
          <ac:picMkLst>
            <pc:docMk/>
            <pc:sldMk cId="1812286293" sldId="443"/>
            <ac:picMk id="52" creationId="{1428175D-22E1-446B-B545-562C42F7CF9E}"/>
          </ac:picMkLst>
        </pc:picChg>
        <pc:picChg chg="del mod">
          <ac:chgData name="Poh Luting" userId="6ce80f03-6fb3-4a4a-8845-c0f9eea14621" providerId="ADAL" clId="{5C20480B-E203-43EA-94CA-4D202ADBD547}" dt="2022-05-25T08:54:09.465" v="1744" actId="478"/>
          <ac:picMkLst>
            <pc:docMk/>
            <pc:sldMk cId="1812286293" sldId="443"/>
            <ac:picMk id="54" creationId="{98B34199-3F6C-46AD-95BC-96272BBCF50E}"/>
          </ac:picMkLst>
        </pc:picChg>
        <pc:picChg chg="mod ord">
          <ac:chgData name="Poh Luting" userId="6ce80f03-6fb3-4a4a-8845-c0f9eea14621" providerId="ADAL" clId="{5C20480B-E203-43EA-94CA-4D202ADBD547}" dt="2022-05-25T09:12:57.301" v="1962" actId="29295"/>
          <ac:picMkLst>
            <pc:docMk/>
            <pc:sldMk cId="1812286293" sldId="443"/>
            <ac:picMk id="55" creationId="{AFF94F01-8ECA-485B-B425-6993AF6C6093}"/>
          </ac:picMkLst>
        </pc:picChg>
        <pc:picChg chg="del mod">
          <ac:chgData name="Poh Luting" userId="6ce80f03-6fb3-4a4a-8845-c0f9eea14621" providerId="ADAL" clId="{5C20480B-E203-43EA-94CA-4D202ADBD547}" dt="2022-05-25T08:54:05.506" v="1743" actId="478"/>
          <ac:picMkLst>
            <pc:docMk/>
            <pc:sldMk cId="1812286293" sldId="443"/>
            <ac:picMk id="59" creationId="{7A74B5BE-2382-4EF4-9286-F26CE28DAB2C}"/>
          </ac:picMkLst>
        </pc:picChg>
        <pc:picChg chg="mod">
          <ac:chgData name="Poh Luting" userId="6ce80f03-6fb3-4a4a-8845-c0f9eea14621" providerId="ADAL" clId="{5C20480B-E203-43EA-94CA-4D202ADBD547}" dt="2022-05-25T09:12:46.043" v="1958"/>
          <ac:picMkLst>
            <pc:docMk/>
            <pc:sldMk cId="1812286293" sldId="443"/>
            <ac:picMk id="2050" creationId="{1AB6E5F4-8207-46AC-83FC-3A20A70491D0}"/>
          </ac:picMkLst>
        </pc:picChg>
      </pc:sldChg>
      <pc:sldChg chg="add del mod ord modShow">
        <pc:chgData name="Poh Luting" userId="6ce80f03-6fb3-4a4a-8845-c0f9eea14621" providerId="ADAL" clId="{5C20480B-E203-43EA-94CA-4D202ADBD547}" dt="2022-05-25T09:43:38.890" v="2048" actId="47"/>
        <pc:sldMkLst>
          <pc:docMk/>
          <pc:sldMk cId="1545412952" sldId="444"/>
        </pc:sldMkLst>
      </pc:sldChg>
      <pc:sldChg chg="addSp delSp modSp add del mod ord">
        <pc:chgData name="Poh Luting" userId="6ce80f03-6fb3-4a4a-8845-c0f9eea14621" providerId="ADAL" clId="{5C20480B-E203-43EA-94CA-4D202ADBD547}" dt="2022-06-03T08:30:52.269" v="6096" actId="47"/>
        <pc:sldMkLst>
          <pc:docMk/>
          <pc:sldMk cId="3336363055" sldId="445"/>
        </pc:sldMkLst>
        <pc:spChg chg="mod">
          <ac:chgData name="Poh Luting" userId="6ce80f03-6fb3-4a4a-8845-c0f9eea14621" providerId="ADAL" clId="{5C20480B-E203-43EA-94CA-4D202ADBD547}" dt="2022-06-03T08:24:38.653" v="5991" actId="164"/>
          <ac:spMkLst>
            <pc:docMk/>
            <pc:sldMk cId="3336363055" sldId="445"/>
            <ac:spMk id="4" creationId="{B77C8640-7556-4183-805D-F121F6A73CDD}"/>
          </ac:spMkLst>
        </pc:spChg>
        <pc:spChg chg="mod">
          <ac:chgData name="Poh Luting" userId="6ce80f03-6fb3-4a4a-8845-c0f9eea14621" providerId="ADAL" clId="{5C20480B-E203-43EA-94CA-4D202ADBD547}" dt="2022-06-03T08:24:27.515" v="5990" actId="164"/>
          <ac:spMkLst>
            <pc:docMk/>
            <pc:sldMk cId="3336363055" sldId="445"/>
            <ac:spMk id="22" creationId="{2D5CF0C4-8428-4F1E-AEDA-C70E7601B9F8}"/>
          </ac:spMkLst>
        </pc:spChg>
        <pc:spChg chg="mod">
          <ac:chgData name="Poh Luting" userId="6ce80f03-6fb3-4a4a-8845-c0f9eea14621" providerId="ADAL" clId="{5C20480B-E203-43EA-94CA-4D202ADBD547}" dt="2022-05-25T09:49:09.425" v="2057" actId="1035"/>
          <ac:spMkLst>
            <pc:docMk/>
            <pc:sldMk cId="3336363055" sldId="445"/>
            <ac:spMk id="23" creationId="{3A23F688-D605-40A3-919B-3A4A0E72FA2A}"/>
          </ac:spMkLst>
        </pc:spChg>
        <pc:spChg chg="mod">
          <ac:chgData name="Poh Luting" userId="6ce80f03-6fb3-4a4a-8845-c0f9eea14621" providerId="ADAL" clId="{5C20480B-E203-43EA-94CA-4D202ADBD547}" dt="2022-06-03T08:26:42.473" v="6016" actId="14100"/>
          <ac:spMkLst>
            <pc:docMk/>
            <pc:sldMk cId="3336363055" sldId="445"/>
            <ac:spMk id="24" creationId="{C8790128-3EE9-4E5A-961E-03F0D4EC9349}"/>
          </ac:spMkLst>
        </pc:spChg>
        <pc:spChg chg="mod">
          <ac:chgData name="Poh Luting" userId="6ce80f03-6fb3-4a4a-8845-c0f9eea14621" providerId="ADAL" clId="{5C20480B-E203-43EA-94CA-4D202ADBD547}" dt="2022-06-03T08:26:38.524" v="6015" actId="164"/>
          <ac:spMkLst>
            <pc:docMk/>
            <pc:sldMk cId="3336363055" sldId="445"/>
            <ac:spMk id="26" creationId="{9115CF98-B2BD-479D-BC4C-8169189BC11A}"/>
          </ac:spMkLst>
        </pc:spChg>
        <pc:spChg chg="mod">
          <ac:chgData name="Poh Luting" userId="6ce80f03-6fb3-4a4a-8845-c0f9eea14621" providerId="ADAL" clId="{5C20480B-E203-43EA-94CA-4D202ADBD547}" dt="2022-06-03T08:27:27.243" v="6027" actId="14100"/>
          <ac:spMkLst>
            <pc:docMk/>
            <pc:sldMk cId="3336363055" sldId="445"/>
            <ac:spMk id="27" creationId="{C9545F77-FDC4-4F56-AF1A-35BB9E5ADF0B}"/>
          </ac:spMkLst>
        </pc:spChg>
        <pc:spChg chg="mod">
          <ac:chgData name="Poh Luting" userId="6ce80f03-6fb3-4a4a-8845-c0f9eea14621" providerId="ADAL" clId="{5C20480B-E203-43EA-94CA-4D202ADBD547}" dt="2022-06-03T08:27:31.688" v="6028" actId="14100"/>
          <ac:spMkLst>
            <pc:docMk/>
            <pc:sldMk cId="3336363055" sldId="445"/>
            <ac:spMk id="28" creationId="{53632014-77CA-4062-8761-7D89ECAEAEEE}"/>
          </ac:spMkLst>
        </pc:spChg>
        <pc:spChg chg="mod">
          <ac:chgData name="Poh Luting" userId="6ce80f03-6fb3-4a4a-8845-c0f9eea14621" providerId="ADAL" clId="{5C20480B-E203-43EA-94CA-4D202ADBD547}" dt="2022-05-25T09:49:16.530" v="2058" actId="1035"/>
          <ac:spMkLst>
            <pc:docMk/>
            <pc:sldMk cId="3336363055" sldId="445"/>
            <ac:spMk id="29" creationId="{61A29C03-460D-43F6-9C4D-CBE2F76FC93A}"/>
          </ac:spMkLst>
        </pc:spChg>
        <pc:spChg chg="mod">
          <ac:chgData name="Poh Luting" userId="6ce80f03-6fb3-4a4a-8845-c0f9eea14621" providerId="ADAL" clId="{5C20480B-E203-43EA-94CA-4D202ADBD547}" dt="2022-06-03T08:30:10.383" v="6083" actId="14100"/>
          <ac:spMkLst>
            <pc:docMk/>
            <pc:sldMk cId="3336363055" sldId="445"/>
            <ac:spMk id="30" creationId="{11B1127D-93CF-43F3-A46F-26120FFDFE73}"/>
          </ac:spMkLst>
        </pc:spChg>
        <pc:spChg chg="mod">
          <ac:chgData name="Poh Luting" userId="6ce80f03-6fb3-4a4a-8845-c0f9eea14621" providerId="ADAL" clId="{5C20480B-E203-43EA-94CA-4D202ADBD547}" dt="2022-05-25T09:49:19.856" v="2060" actId="1035"/>
          <ac:spMkLst>
            <pc:docMk/>
            <pc:sldMk cId="3336363055" sldId="445"/>
            <ac:spMk id="31" creationId="{46587644-7B29-41D8-AD4B-E900928FCC16}"/>
          </ac:spMkLst>
        </pc:spChg>
        <pc:spChg chg="mod">
          <ac:chgData name="Poh Luting" userId="6ce80f03-6fb3-4a4a-8845-c0f9eea14621" providerId="ADAL" clId="{5C20480B-E203-43EA-94CA-4D202ADBD547}" dt="2022-06-03T08:30:05.847" v="6082" actId="164"/>
          <ac:spMkLst>
            <pc:docMk/>
            <pc:sldMk cId="3336363055" sldId="445"/>
            <ac:spMk id="33" creationId="{2FF680EE-B0BC-4A35-BECD-E29CF50B71E3}"/>
          </ac:spMkLst>
        </pc:spChg>
        <pc:spChg chg="mod">
          <ac:chgData name="Poh Luting" userId="6ce80f03-6fb3-4a4a-8845-c0f9eea14621" providerId="ADAL" clId="{5C20480B-E203-43EA-94CA-4D202ADBD547}" dt="2022-05-25T09:49:03.246" v="2052" actId="1036"/>
          <ac:spMkLst>
            <pc:docMk/>
            <pc:sldMk cId="3336363055" sldId="445"/>
            <ac:spMk id="42" creationId="{76BCBA11-5E2D-43F2-B5E0-FEC9B12DF52D}"/>
          </ac:spMkLst>
        </pc:spChg>
        <pc:spChg chg="mod">
          <ac:chgData name="Poh Luting" userId="6ce80f03-6fb3-4a4a-8845-c0f9eea14621" providerId="ADAL" clId="{5C20480B-E203-43EA-94CA-4D202ADBD547}" dt="2022-06-03T08:24:27.515" v="5990" actId="164"/>
          <ac:spMkLst>
            <pc:docMk/>
            <pc:sldMk cId="3336363055" sldId="445"/>
            <ac:spMk id="43" creationId="{72CA5256-2444-4762-BC76-F3D44075EABD}"/>
          </ac:spMkLst>
        </pc:spChg>
        <pc:spChg chg="mod">
          <ac:chgData name="Poh Luting" userId="6ce80f03-6fb3-4a4a-8845-c0f9eea14621" providerId="ADAL" clId="{5C20480B-E203-43EA-94CA-4D202ADBD547}" dt="2022-06-03T08:24:38.653" v="5991" actId="164"/>
          <ac:spMkLst>
            <pc:docMk/>
            <pc:sldMk cId="3336363055" sldId="445"/>
            <ac:spMk id="44" creationId="{0DCF19AA-AC48-492B-8892-4476A95C8860}"/>
          </ac:spMkLst>
        </pc:spChg>
        <pc:spChg chg="mod">
          <ac:chgData name="Poh Luting" userId="6ce80f03-6fb3-4a4a-8845-c0f9eea14621" providerId="ADAL" clId="{5C20480B-E203-43EA-94CA-4D202ADBD547}" dt="2022-05-25T09:48:41.464" v="2049" actId="1076"/>
          <ac:spMkLst>
            <pc:docMk/>
            <pc:sldMk cId="3336363055" sldId="445"/>
            <ac:spMk id="45" creationId="{7EB482BD-7B65-4CB5-947B-3E46D492D4B9}"/>
          </ac:spMkLst>
        </pc:spChg>
        <pc:grpChg chg="add mod">
          <ac:chgData name="Poh Luting" userId="6ce80f03-6fb3-4a4a-8845-c0f9eea14621" providerId="ADAL" clId="{5C20480B-E203-43EA-94CA-4D202ADBD547}" dt="2022-06-03T08:24:27.515" v="5990" actId="164"/>
          <ac:grpSpMkLst>
            <pc:docMk/>
            <pc:sldMk cId="3336363055" sldId="445"/>
            <ac:grpSpMk id="2" creationId="{F9C29B49-4D0D-4072-A951-550FD636A7E0}"/>
          </ac:grpSpMkLst>
        </pc:grpChg>
        <pc:grpChg chg="add mod">
          <ac:chgData name="Poh Luting" userId="6ce80f03-6fb3-4a4a-8845-c0f9eea14621" providerId="ADAL" clId="{5C20480B-E203-43EA-94CA-4D202ADBD547}" dt="2022-06-03T08:24:38.653" v="5991" actId="164"/>
          <ac:grpSpMkLst>
            <pc:docMk/>
            <pc:sldMk cId="3336363055" sldId="445"/>
            <ac:grpSpMk id="3" creationId="{8FFB206B-48D0-4F50-8D5E-82016F3DA407}"/>
          </ac:grpSpMkLst>
        </pc:grpChg>
        <pc:grpChg chg="add mod">
          <ac:chgData name="Poh Luting" userId="6ce80f03-6fb3-4a4a-8845-c0f9eea14621" providerId="ADAL" clId="{5C20480B-E203-43EA-94CA-4D202ADBD547}" dt="2022-06-03T08:26:38.524" v="6015" actId="164"/>
          <ac:grpSpMkLst>
            <pc:docMk/>
            <pc:sldMk cId="3336363055" sldId="445"/>
            <ac:grpSpMk id="5" creationId="{A5FF7422-E5A1-489D-B95B-3B49F7559D7B}"/>
          </ac:grpSpMkLst>
        </pc:grpChg>
        <pc:grpChg chg="add mod">
          <ac:chgData name="Poh Luting" userId="6ce80f03-6fb3-4a4a-8845-c0f9eea14621" providerId="ADAL" clId="{5C20480B-E203-43EA-94CA-4D202ADBD547}" dt="2022-06-03T08:27:23.684" v="6025" actId="164"/>
          <ac:grpSpMkLst>
            <pc:docMk/>
            <pc:sldMk cId="3336363055" sldId="445"/>
            <ac:grpSpMk id="6" creationId="{05BA156B-BE0E-4986-97B8-843223562CA5}"/>
          </ac:grpSpMkLst>
        </pc:grpChg>
        <pc:grpChg chg="add mod">
          <ac:chgData name="Poh Luting" userId="6ce80f03-6fb3-4a4a-8845-c0f9eea14621" providerId="ADAL" clId="{5C20480B-E203-43EA-94CA-4D202ADBD547}" dt="2022-06-03T08:30:05.847" v="6082" actId="164"/>
          <ac:grpSpMkLst>
            <pc:docMk/>
            <pc:sldMk cId="3336363055" sldId="445"/>
            <ac:grpSpMk id="7" creationId="{FE9BCF4A-0EAF-41C8-9B83-154FD0D24C90}"/>
          </ac:grpSpMkLst>
        </pc:grpChg>
        <pc:picChg chg="mod">
          <ac:chgData name="Poh Luting" userId="6ce80f03-6fb3-4a4a-8845-c0f9eea14621" providerId="ADAL" clId="{5C20480B-E203-43EA-94CA-4D202ADBD547}" dt="2022-05-25T09:13:23.327" v="1971" actId="29295"/>
          <ac:picMkLst>
            <pc:docMk/>
            <pc:sldMk cId="3336363055" sldId="445"/>
            <ac:picMk id="25" creationId="{FEDD885B-CD5B-49F2-9E92-9771BB2648EF}"/>
          </ac:picMkLst>
        </pc:picChg>
        <pc:picChg chg="mod">
          <ac:chgData name="Poh Luting" userId="6ce80f03-6fb3-4a4a-8845-c0f9eea14621" providerId="ADAL" clId="{5C20480B-E203-43EA-94CA-4D202ADBD547}" dt="2022-05-25T09:13:27.862" v="1973" actId="29295"/>
          <ac:picMkLst>
            <pc:docMk/>
            <pc:sldMk cId="3336363055" sldId="445"/>
            <ac:picMk id="32" creationId="{B6FEB289-3B92-4D9F-952D-80E61A9E431B}"/>
          </ac:picMkLst>
        </pc:picChg>
        <pc:picChg chg="mod">
          <ac:chgData name="Poh Luting" userId="6ce80f03-6fb3-4a4a-8845-c0f9eea14621" providerId="ADAL" clId="{5C20480B-E203-43EA-94CA-4D202ADBD547}" dt="2022-05-25T09:13:19.661" v="1969" actId="29295"/>
          <ac:picMkLst>
            <pc:docMk/>
            <pc:sldMk cId="3336363055" sldId="445"/>
            <ac:picMk id="52" creationId="{1428175D-22E1-446B-B545-562C42F7CF9E}"/>
          </ac:picMkLst>
        </pc:picChg>
        <pc:picChg chg="mod">
          <ac:chgData name="Poh Luting" userId="6ce80f03-6fb3-4a4a-8845-c0f9eea14621" providerId="ADAL" clId="{5C20480B-E203-43EA-94CA-4D202ADBD547}" dt="2022-05-25T09:13:21.571" v="1970" actId="29295"/>
          <ac:picMkLst>
            <pc:docMk/>
            <pc:sldMk cId="3336363055" sldId="445"/>
            <ac:picMk id="55" creationId="{AFF94F01-8ECA-485B-B425-6993AF6C6093}"/>
          </ac:picMkLst>
        </pc:picChg>
        <pc:picChg chg="mod">
          <ac:chgData name="Poh Luting" userId="6ce80f03-6fb3-4a4a-8845-c0f9eea14621" providerId="ADAL" clId="{5C20480B-E203-43EA-94CA-4D202ADBD547}" dt="2022-05-25T09:13:25.685" v="1972"/>
          <ac:picMkLst>
            <pc:docMk/>
            <pc:sldMk cId="3336363055" sldId="445"/>
            <ac:picMk id="2050" creationId="{1AB6E5F4-8207-46AC-83FC-3A20A70491D0}"/>
          </ac:picMkLst>
        </pc:picChg>
        <pc:cxnChg chg="add del">
          <ac:chgData name="Poh Luting" userId="6ce80f03-6fb3-4a4a-8845-c0f9eea14621" providerId="ADAL" clId="{5C20480B-E203-43EA-94CA-4D202ADBD547}" dt="2022-05-25T09:49:26.323" v="2061" actId="478"/>
          <ac:cxnSpMkLst>
            <pc:docMk/>
            <pc:sldMk cId="3336363055" sldId="445"/>
            <ac:cxnSpMk id="3" creationId="{FC13D638-FA97-4B5B-B124-2E7DEB76AF7A}"/>
          </ac:cxnSpMkLst>
        </pc:cxnChg>
      </pc:sldChg>
      <pc:sldChg chg="addSp delSp modSp add mod">
        <pc:chgData name="Poh Luting" userId="6ce80f03-6fb3-4a4a-8845-c0f9eea14621" providerId="ADAL" clId="{5C20480B-E203-43EA-94CA-4D202ADBD547}" dt="2022-06-03T07:12:52.679" v="4825" actId="478"/>
        <pc:sldMkLst>
          <pc:docMk/>
          <pc:sldMk cId="3366479435" sldId="446"/>
        </pc:sldMkLst>
        <pc:spChg chg="mod">
          <ac:chgData name="Poh Luting" userId="6ce80f03-6fb3-4a4a-8845-c0f9eea14621" providerId="ADAL" clId="{5C20480B-E203-43EA-94CA-4D202ADBD547}" dt="2022-05-30T02:24:02.780" v="2376" actId="1037"/>
          <ac:spMkLst>
            <pc:docMk/>
            <pc:sldMk cId="3366479435" sldId="446"/>
            <ac:spMk id="4" creationId="{CE700D3D-9440-4C11-B6BE-7FE456D53A6D}"/>
          </ac:spMkLst>
        </pc:spChg>
        <pc:spChg chg="mod">
          <ac:chgData name="Poh Luting" userId="6ce80f03-6fb3-4a4a-8845-c0f9eea14621" providerId="ADAL" clId="{5C20480B-E203-43EA-94CA-4D202ADBD547}" dt="2022-05-30T02:15:19.526" v="2158" actId="14100"/>
          <ac:spMkLst>
            <pc:docMk/>
            <pc:sldMk cId="3366479435" sldId="446"/>
            <ac:spMk id="7" creationId="{4CCCA98A-7009-453D-A8FC-72963656C81A}"/>
          </ac:spMkLst>
        </pc:spChg>
        <pc:spChg chg="del">
          <ac:chgData name="Poh Luting" userId="6ce80f03-6fb3-4a4a-8845-c0f9eea14621" providerId="ADAL" clId="{5C20480B-E203-43EA-94CA-4D202ADBD547}" dt="2022-05-30T02:11:03.163" v="2065" actId="478"/>
          <ac:spMkLst>
            <pc:docMk/>
            <pc:sldMk cId="3366479435" sldId="446"/>
            <ac:spMk id="24" creationId="{7A124469-ED28-42DA-A270-8B2388FFC9DB}"/>
          </ac:spMkLst>
        </pc:spChg>
        <pc:spChg chg="mod">
          <ac:chgData name="Poh Luting" userId="6ce80f03-6fb3-4a4a-8845-c0f9eea14621" providerId="ADAL" clId="{5C20480B-E203-43EA-94CA-4D202ADBD547}" dt="2022-05-30T02:18:15.958" v="2271" actId="20577"/>
          <ac:spMkLst>
            <pc:docMk/>
            <pc:sldMk cId="3366479435" sldId="446"/>
            <ac:spMk id="25" creationId="{A33666A8-CAAE-4048-B83D-A5080E720D5D}"/>
          </ac:spMkLst>
        </pc:spChg>
        <pc:spChg chg="mod">
          <ac:chgData name="Poh Luting" userId="6ce80f03-6fb3-4a4a-8845-c0f9eea14621" providerId="ADAL" clId="{5C20480B-E203-43EA-94CA-4D202ADBD547}" dt="2022-05-30T02:17:42.117" v="2254" actId="1076"/>
          <ac:spMkLst>
            <pc:docMk/>
            <pc:sldMk cId="3366479435" sldId="446"/>
            <ac:spMk id="26" creationId="{2106D3EF-7D73-4144-A4AF-C7B3A06D4C14}"/>
          </ac:spMkLst>
        </pc:spChg>
        <pc:spChg chg="mod">
          <ac:chgData name="Poh Luting" userId="6ce80f03-6fb3-4a4a-8845-c0f9eea14621" providerId="ADAL" clId="{5C20480B-E203-43EA-94CA-4D202ADBD547}" dt="2022-05-30T02:20:40.868" v="2302" actId="1038"/>
          <ac:spMkLst>
            <pc:docMk/>
            <pc:sldMk cId="3366479435" sldId="446"/>
            <ac:spMk id="30" creationId="{BA53506E-AF1F-4939-BF1A-083F37C0969D}"/>
          </ac:spMkLst>
        </pc:spChg>
        <pc:spChg chg="mod">
          <ac:chgData name="Poh Luting" userId="6ce80f03-6fb3-4a4a-8845-c0f9eea14621" providerId="ADAL" clId="{5C20480B-E203-43EA-94CA-4D202ADBD547}" dt="2022-05-30T02:23:32.572" v="2371" actId="14100"/>
          <ac:spMkLst>
            <pc:docMk/>
            <pc:sldMk cId="3366479435" sldId="446"/>
            <ac:spMk id="31" creationId="{310F5505-4730-4EBB-93D6-EF513EAD4E00}"/>
          </ac:spMkLst>
        </pc:spChg>
        <pc:spChg chg="mod">
          <ac:chgData name="Poh Luting" userId="6ce80f03-6fb3-4a4a-8845-c0f9eea14621" providerId="ADAL" clId="{5C20480B-E203-43EA-94CA-4D202ADBD547}" dt="2022-05-30T02:20:47.157" v="2316" actId="1038"/>
          <ac:spMkLst>
            <pc:docMk/>
            <pc:sldMk cId="3366479435" sldId="446"/>
            <ac:spMk id="32" creationId="{3BC326B3-3BF0-4F06-856E-2E39C28BC2C0}"/>
          </ac:spMkLst>
        </pc:spChg>
        <pc:spChg chg="mod">
          <ac:chgData name="Poh Luting" userId="6ce80f03-6fb3-4a4a-8845-c0f9eea14621" providerId="ADAL" clId="{5C20480B-E203-43EA-94CA-4D202ADBD547}" dt="2022-05-30T02:20:56.831" v="2328" actId="1038"/>
          <ac:spMkLst>
            <pc:docMk/>
            <pc:sldMk cId="3366479435" sldId="446"/>
            <ac:spMk id="33" creationId="{44F5B145-3B75-4962-991F-78B28E599573}"/>
          </ac:spMkLst>
        </pc:spChg>
        <pc:spChg chg="mod">
          <ac:chgData name="Poh Luting" userId="6ce80f03-6fb3-4a4a-8845-c0f9eea14621" providerId="ADAL" clId="{5C20480B-E203-43EA-94CA-4D202ADBD547}" dt="2022-05-30T02:15:22.020" v="2165" actId="1037"/>
          <ac:spMkLst>
            <pc:docMk/>
            <pc:sldMk cId="3366479435" sldId="446"/>
            <ac:spMk id="34" creationId="{37AEEB05-0452-4D3F-85A0-245ACBD334EA}"/>
          </ac:spMkLst>
        </pc:spChg>
        <pc:spChg chg="mod">
          <ac:chgData name="Poh Luting" userId="6ce80f03-6fb3-4a4a-8845-c0f9eea14621" providerId="ADAL" clId="{5C20480B-E203-43EA-94CA-4D202ADBD547}" dt="2022-05-30T02:21:02.174" v="2332" actId="1037"/>
          <ac:spMkLst>
            <pc:docMk/>
            <pc:sldMk cId="3366479435" sldId="446"/>
            <ac:spMk id="35" creationId="{BA20A5B4-A209-49A5-9F73-85F9DCB8A09C}"/>
          </ac:spMkLst>
        </pc:spChg>
        <pc:spChg chg="mod">
          <ac:chgData name="Poh Luting" userId="6ce80f03-6fb3-4a4a-8845-c0f9eea14621" providerId="ADAL" clId="{5C20480B-E203-43EA-94CA-4D202ADBD547}" dt="2022-05-30T02:21:25.319" v="2342" actId="1038"/>
          <ac:spMkLst>
            <pc:docMk/>
            <pc:sldMk cId="3366479435" sldId="446"/>
            <ac:spMk id="36" creationId="{549397EF-6438-4334-8687-7EA2F7ACD2D4}"/>
          </ac:spMkLst>
        </pc:spChg>
        <pc:spChg chg="mod">
          <ac:chgData name="Poh Luting" userId="6ce80f03-6fb3-4a4a-8845-c0f9eea14621" providerId="ADAL" clId="{5C20480B-E203-43EA-94CA-4D202ADBD547}" dt="2022-05-30T02:20:56.831" v="2328" actId="1038"/>
          <ac:spMkLst>
            <pc:docMk/>
            <pc:sldMk cId="3366479435" sldId="446"/>
            <ac:spMk id="37" creationId="{8C93C05F-877A-4AA4-87E3-DC042767BB4D}"/>
          </ac:spMkLst>
        </pc:spChg>
        <pc:spChg chg="mod">
          <ac:chgData name="Poh Luting" userId="6ce80f03-6fb3-4a4a-8845-c0f9eea14621" providerId="ADAL" clId="{5C20480B-E203-43EA-94CA-4D202ADBD547}" dt="2022-05-30T02:18:41.663" v="2273" actId="1076"/>
          <ac:spMkLst>
            <pc:docMk/>
            <pc:sldMk cId="3366479435" sldId="446"/>
            <ac:spMk id="38" creationId="{CF24B7D5-0D51-40E4-831B-A42888EB75A0}"/>
          </ac:spMkLst>
        </pc:spChg>
        <pc:spChg chg="del mod">
          <ac:chgData name="Poh Luting" userId="6ce80f03-6fb3-4a4a-8845-c0f9eea14621" providerId="ADAL" clId="{5C20480B-E203-43EA-94CA-4D202ADBD547}" dt="2022-05-30T02:17:08.444" v="2250" actId="478"/>
          <ac:spMkLst>
            <pc:docMk/>
            <pc:sldMk cId="3366479435" sldId="446"/>
            <ac:spMk id="39" creationId="{C4E76259-3359-42AB-98C5-F099C6A428BC}"/>
          </ac:spMkLst>
        </pc:spChg>
        <pc:spChg chg="add del mod">
          <ac:chgData name="Poh Luting" userId="6ce80f03-6fb3-4a4a-8845-c0f9eea14621" providerId="ADAL" clId="{5C20480B-E203-43EA-94CA-4D202ADBD547}" dt="2022-06-03T07:12:52.679" v="4825" actId="478"/>
          <ac:spMkLst>
            <pc:docMk/>
            <pc:sldMk cId="3366479435" sldId="446"/>
            <ac:spMk id="39" creationId="{ECCBC203-7957-4F96-965A-32A78532710C}"/>
          </ac:spMkLst>
        </pc:spChg>
        <pc:spChg chg="del">
          <ac:chgData name="Poh Luting" userId="6ce80f03-6fb3-4a4a-8845-c0f9eea14621" providerId="ADAL" clId="{5C20480B-E203-43EA-94CA-4D202ADBD547}" dt="2022-05-30T02:17:25.093" v="2253" actId="478"/>
          <ac:spMkLst>
            <pc:docMk/>
            <pc:sldMk cId="3366479435" sldId="446"/>
            <ac:spMk id="40" creationId="{20390F76-4248-4AB4-B712-E347C6E972A4}"/>
          </ac:spMkLst>
        </pc:spChg>
        <pc:spChg chg="mod">
          <ac:chgData name="Poh Luting" userId="6ce80f03-6fb3-4a4a-8845-c0f9eea14621" providerId="ADAL" clId="{5C20480B-E203-43EA-94CA-4D202ADBD547}" dt="2022-05-30T02:20:40.868" v="2302" actId="1038"/>
          <ac:spMkLst>
            <pc:docMk/>
            <pc:sldMk cId="3366479435" sldId="446"/>
            <ac:spMk id="41" creationId="{D7FBE066-3570-4D84-A8BE-95FF8CF848CD}"/>
          </ac:spMkLst>
        </pc:spChg>
        <pc:spChg chg="mod">
          <ac:chgData name="Poh Luting" userId="6ce80f03-6fb3-4a4a-8845-c0f9eea14621" providerId="ADAL" clId="{5C20480B-E203-43EA-94CA-4D202ADBD547}" dt="2022-05-30T02:20:56.831" v="2328" actId="1038"/>
          <ac:spMkLst>
            <pc:docMk/>
            <pc:sldMk cId="3366479435" sldId="446"/>
            <ac:spMk id="42" creationId="{3C091BCE-BB6D-41C6-965C-724618284E5F}"/>
          </ac:spMkLst>
        </pc:spChg>
        <pc:spChg chg="del mod">
          <ac:chgData name="Poh Luting" userId="6ce80f03-6fb3-4a4a-8845-c0f9eea14621" providerId="ADAL" clId="{5C20480B-E203-43EA-94CA-4D202ADBD547}" dt="2022-05-30T02:17:25.093" v="2253" actId="478"/>
          <ac:spMkLst>
            <pc:docMk/>
            <pc:sldMk cId="3366479435" sldId="446"/>
            <ac:spMk id="43" creationId="{2D49AA33-7667-497D-8960-BACB3E344334}"/>
          </ac:spMkLst>
        </pc:spChg>
        <pc:spChg chg="del">
          <ac:chgData name="Poh Luting" userId="6ce80f03-6fb3-4a4a-8845-c0f9eea14621" providerId="ADAL" clId="{5C20480B-E203-43EA-94CA-4D202ADBD547}" dt="2022-05-30T02:19:40.667" v="2281" actId="478"/>
          <ac:spMkLst>
            <pc:docMk/>
            <pc:sldMk cId="3366479435" sldId="446"/>
            <ac:spMk id="44" creationId="{4101947B-54C0-4563-BD92-B2CC8645C299}"/>
          </ac:spMkLst>
        </pc:spChg>
        <pc:spChg chg="mod">
          <ac:chgData name="Poh Luting" userId="6ce80f03-6fb3-4a4a-8845-c0f9eea14621" providerId="ADAL" clId="{5C20480B-E203-43EA-94CA-4D202ADBD547}" dt="2022-05-30T02:17:42.117" v="2254" actId="1076"/>
          <ac:spMkLst>
            <pc:docMk/>
            <pc:sldMk cId="3366479435" sldId="446"/>
            <ac:spMk id="45" creationId="{15B5249A-80FF-490C-8F80-5F2983DC62FB}"/>
          </ac:spMkLst>
        </pc:spChg>
        <pc:spChg chg="mod">
          <ac:chgData name="Poh Luting" userId="6ce80f03-6fb3-4a4a-8845-c0f9eea14621" providerId="ADAL" clId="{5C20480B-E203-43EA-94CA-4D202ADBD547}" dt="2022-05-30T02:20:56.831" v="2328" actId="1038"/>
          <ac:spMkLst>
            <pc:docMk/>
            <pc:sldMk cId="3366479435" sldId="446"/>
            <ac:spMk id="46" creationId="{D13B3BB7-56CC-41E0-A266-ECA520F7BF7B}"/>
          </ac:spMkLst>
        </pc:spChg>
        <pc:spChg chg="del">
          <ac:chgData name="Poh Luting" userId="6ce80f03-6fb3-4a4a-8845-c0f9eea14621" providerId="ADAL" clId="{5C20480B-E203-43EA-94CA-4D202ADBD547}" dt="2022-05-30T02:19:42.378" v="2282" actId="478"/>
          <ac:spMkLst>
            <pc:docMk/>
            <pc:sldMk cId="3366479435" sldId="446"/>
            <ac:spMk id="47" creationId="{5C232B01-0D90-4DCC-BF6B-F7EA4B3EE38F}"/>
          </ac:spMkLst>
        </pc:spChg>
        <pc:spChg chg="add mod">
          <ac:chgData name="Poh Luting" userId="6ce80f03-6fb3-4a4a-8845-c0f9eea14621" providerId="ADAL" clId="{5C20480B-E203-43EA-94CA-4D202ADBD547}" dt="2022-05-30T02:21:25.319" v="2342" actId="1038"/>
          <ac:spMkLst>
            <pc:docMk/>
            <pc:sldMk cId="3366479435" sldId="446"/>
            <ac:spMk id="48" creationId="{7EEF7FF7-1A9E-4A63-A9C7-6698E558A061}"/>
          </ac:spMkLst>
        </pc:spChg>
        <pc:spChg chg="add mod">
          <ac:chgData name="Poh Luting" userId="6ce80f03-6fb3-4a4a-8845-c0f9eea14621" providerId="ADAL" clId="{5C20480B-E203-43EA-94CA-4D202ADBD547}" dt="2022-05-30T02:22:20.304" v="2369" actId="5793"/>
          <ac:spMkLst>
            <pc:docMk/>
            <pc:sldMk cId="3366479435" sldId="446"/>
            <ac:spMk id="49" creationId="{E4484EDA-36FA-4B61-BAE3-D4425BF43CD0}"/>
          </ac:spMkLst>
        </pc:spChg>
        <pc:spChg chg="add mod">
          <ac:chgData name="Poh Luting" userId="6ce80f03-6fb3-4a4a-8845-c0f9eea14621" providerId="ADAL" clId="{5C20480B-E203-43EA-94CA-4D202ADBD547}" dt="2022-05-30T02:21:32.135" v="2351" actId="1038"/>
          <ac:spMkLst>
            <pc:docMk/>
            <pc:sldMk cId="3366479435" sldId="446"/>
            <ac:spMk id="50" creationId="{7978582B-7646-4AE6-BF5D-2C36B451E47C}"/>
          </ac:spMkLst>
        </pc:spChg>
        <pc:spChg chg="add mod">
          <ac:chgData name="Poh Luting" userId="6ce80f03-6fb3-4a4a-8845-c0f9eea14621" providerId="ADAL" clId="{5C20480B-E203-43EA-94CA-4D202ADBD547}" dt="2022-05-30T02:21:32.135" v="2351" actId="1038"/>
          <ac:spMkLst>
            <pc:docMk/>
            <pc:sldMk cId="3366479435" sldId="446"/>
            <ac:spMk id="51" creationId="{854828A8-2641-4DF4-B7F4-A3EE18664593}"/>
          </ac:spMkLst>
        </pc:spChg>
        <pc:spChg chg="add mod">
          <ac:chgData name="Poh Luting" userId="6ce80f03-6fb3-4a4a-8845-c0f9eea14621" providerId="ADAL" clId="{5C20480B-E203-43EA-94CA-4D202ADBD547}" dt="2022-05-30T02:20:40.868" v="2302" actId="1038"/>
          <ac:spMkLst>
            <pc:docMk/>
            <pc:sldMk cId="3366479435" sldId="446"/>
            <ac:spMk id="52" creationId="{C350EEA8-3563-4FFF-B95D-00DE8952B00F}"/>
          </ac:spMkLst>
        </pc:spChg>
        <pc:spChg chg="add mod">
          <ac:chgData name="Poh Luting" userId="6ce80f03-6fb3-4a4a-8845-c0f9eea14621" providerId="ADAL" clId="{5C20480B-E203-43EA-94CA-4D202ADBD547}" dt="2022-05-30T02:20:40.868" v="2302" actId="1038"/>
          <ac:spMkLst>
            <pc:docMk/>
            <pc:sldMk cId="3366479435" sldId="446"/>
            <ac:spMk id="53" creationId="{E91C292B-6761-4AC9-B582-194C469E3F8E}"/>
          </ac:spMkLst>
        </pc:spChg>
      </pc:sldChg>
      <pc:sldChg chg="add del">
        <pc:chgData name="Poh Luting" userId="6ce80f03-6fb3-4a4a-8845-c0f9eea14621" providerId="ADAL" clId="{5C20480B-E203-43EA-94CA-4D202ADBD547}" dt="2022-05-25T09:13:13.833" v="1968"/>
        <pc:sldMkLst>
          <pc:docMk/>
          <pc:sldMk cId="3916082289" sldId="446"/>
        </pc:sldMkLst>
      </pc:sldChg>
      <pc:sldChg chg="addSp delSp modSp add mod">
        <pc:chgData name="Poh Luting" userId="6ce80f03-6fb3-4a4a-8845-c0f9eea14621" providerId="ADAL" clId="{5C20480B-E203-43EA-94CA-4D202ADBD547}" dt="2022-06-06T01:39:49.520" v="6780" actId="14100"/>
        <pc:sldMkLst>
          <pc:docMk/>
          <pc:sldMk cId="1050520560" sldId="447"/>
        </pc:sldMkLst>
        <pc:spChg chg="mod">
          <ac:chgData name="Poh Luting" userId="6ce80f03-6fb3-4a4a-8845-c0f9eea14621" providerId="ADAL" clId="{5C20480B-E203-43EA-94CA-4D202ADBD547}" dt="2022-06-03T07:13:03.754" v="4828" actId="1076"/>
          <ac:spMkLst>
            <pc:docMk/>
            <pc:sldMk cId="1050520560" sldId="447"/>
            <ac:spMk id="3" creationId="{E59C19AC-D24E-4CC0-988D-65D0E00EFB87}"/>
          </ac:spMkLst>
        </pc:spChg>
        <pc:spChg chg="add mod">
          <ac:chgData name="Poh Luting" userId="6ce80f03-6fb3-4a4a-8845-c0f9eea14621" providerId="ADAL" clId="{5C20480B-E203-43EA-94CA-4D202ADBD547}" dt="2022-06-06T01:39:17.420" v="6774" actId="1037"/>
          <ac:spMkLst>
            <pc:docMk/>
            <pc:sldMk cId="1050520560" sldId="447"/>
            <ac:spMk id="5" creationId="{920A3207-8168-4AC9-B467-F6DE3D96C5DB}"/>
          </ac:spMkLst>
        </pc:spChg>
        <pc:spChg chg="mod">
          <ac:chgData name="Poh Luting" userId="6ce80f03-6fb3-4a4a-8845-c0f9eea14621" providerId="ADAL" clId="{5C20480B-E203-43EA-94CA-4D202ADBD547}" dt="2022-06-03T01:24:10.542" v="2572" actId="1076"/>
          <ac:spMkLst>
            <pc:docMk/>
            <pc:sldMk cId="1050520560" sldId="447"/>
            <ac:spMk id="11" creationId="{7136862F-9416-4440-B860-B278C909F176}"/>
          </ac:spMkLst>
        </pc:spChg>
        <pc:spChg chg="del">
          <ac:chgData name="Poh Luting" userId="6ce80f03-6fb3-4a4a-8845-c0f9eea14621" providerId="ADAL" clId="{5C20480B-E203-43EA-94CA-4D202ADBD547}" dt="2022-06-03T01:20:48.067" v="2474" actId="478"/>
          <ac:spMkLst>
            <pc:docMk/>
            <pc:sldMk cId="1050520560" sldId="447"/>
            <ac:spMk id="17" creationId="{1A35A9E9-943B-45F5-AE69-C4F15A34D795}"/>
          </ac:spMkLst>
        </pc:spChg>
        <pc:spChg chg="mod">
          <ac:chgData name="Poh Luting" userId="6ce80f03-6fb3-4a4a-8845-c0f9eea14621" providerId="ADAL" clId="{5C20480B-E203-43EA-94CA-4D202ADBD547}" dt="2022-06-03T01:24:01.560" v="2570" actId="1076"/>
          <ac:spMkLst>
            <pc:docMk/>
            <pc:sldMk cId="1050520560" sldId="447"/>
            <ac:spMk id="26" creationId="{67EF2D2A-957B-4A51-81D3-93FEF852376D}"/>
          </ac:spMkLst>
        </pc:spChg>
        <pc:spChg chg="add mod">
          <ac:chgData name="Poh Luting" userId="6ce80f03-6fb3-4a4a-8845-c0f9eea14621" providerId="ADAL" clId="{5C20480B-E203-43EA-94CA-4D202ADBD547}" dt="2022-06-03T01:22:54.522" v="2553" actId="207"/>
          <ac:spMkLst>
            <pc:docMk/>
            <pc:sldMk cId="1050520560" sldId="447"/>
            <ac:spMk id="32" creationId="{7A2A729D-3DCC-4EFF-A03A-DCBCF7F15C82}"/>
          </ac:spMkLst>
        </pc:spChg>
        <pc:spChg chg="add del mod">
          <ac:chgData name="Poh Luting" userId="6ce80f03-6fb3-4a4a-8845-c0f9eea14621" providerId="ADAL" clId="{5C20480B-E203-43EA-94CA-4D202ADBD547}" dt="2022-06-03T01:23:11.857" v="2556" actId="478"/>
          <ac:spMkLst>
            <pc:docMk/>
            <pc:sldMk cId="1050520560" sldId="447"/>
            <ac:spMk id="33" creationId="{A2CC2035-9133-4966-A21B-1EE07272FB3B}"/>
          </ac:spMkLst>
        </pc:spChg>
        <pc:spChg chg="mod">
          <ac:chgData name="Poh Luting" userId="6ce80f03-6fb3-4a4a-8845-c0f9eea14621" providerId="ADAL" clId="{5C20480B-E203-43EA-94CA-4D202ADBD547}" dt="2022-06-03T01:21:22.662" v="2542" actId="1076"/>
          <ac:spMkLst>
            <pc:docMk/>
            <pc:sldMk cId="1050520560" sldId="447"/>
            <ac:spMk id="34" creationId="{C4D79FC6-E431-4B5C-A8D0-45B1E3D95A29}"/>
          </ac:spMkLst>
        </pc:spChg>
        <pc:spChg chg="mod">
          <ac:chgData name="Poh Luting" userId="6ce80f03-6fb3-4a4a-8845-c0f9eea14621" providerId="ADAL" clId="{5C20480B-E203-43EA-94CA-4D202ADBD547}" dt="2022-06-03T01:26:06.468" v="2607" actId="20577"/>
          <ac:spMkLst>
            <pc:docMk/>
            <pc:sldMk cId="1050520560" sldId="447"/>
            <ac:spMk id="35" creationId="{1025BB1F-0CF5-4BE1-970D-9E6DB0CABD6B}"/>
          </ac:spMkLst>
        </pc:spChg>
        <pc:spChg chg="mod">
          <ac:chgData name="Poh Luting" userId="6ce80f03-6fb3-4a4a-8845-c0f9eea14621" providerId="ADAL" clId="{5C20480B-E203-43EA-94CA-4D202ADBD547}" dt="2022-06-03T01:25:04.418" v="2582" actId="20577"/>
          <ac:spMkLst>
            <pc:docMk/>
            <pc:sldMk cId="1050520560" sldId="447"/>
            <ac:spMk id="36" creationId="{97A19FB6-4D9F-4332-8210-936800FD4DD4}"/>
          </ac:spMkLst>
        </pc:spChg>
        <pc:spChg chg="mod">
          <ac:chgData name="Poh Luting" userId="6ce80f03-6fb3-4a4a-8845-c0f9eea14621" providerId="ADAL" clId="{5C20480B-E203-43EA-94CA-4D202ADBD547}" dt="2022-06-03T01:25:13.574" v="2590" actId="20577"/>
          <ac:spMkLst>
            <pc:docMk/>
            <pc:sldMk cId="1050520560" sldId="447"/>
            <ac:spMk id="37" creationId="{EF300867-1627-42E5-8D88-0334C557E551}"/>
          </ac:spMkLst>
        </pc:spChg>
        <pc:spChg chg="mod">
          <ac:chgData name="Poh Luting" userId="6ce80f03-6fb3-4a4a-8845-c0f9eea14621" providerId="ADAL" clId="{5C20480B-E203-43EA-94CA-4D202ADBD547}" dt="2022-06-03T01:25:45.623" v="2598" actId="20577"/>
          <ac:spMkLst>
            <pc:docMk/>
            <pc:sldMk cId="1050520560" sldId="447"/>
            <ac:spMk id="40" creationId="{91AD2300-0653-498F-A937-E0828ADF8BDF}"/>
          </ac:spMkLst>
        </pc:spChg>
        <pc:spChg chg="mod">
          <ac:chgData name="Poh Luting" userId="6ce80f03-6fb3-4a4a-8845-c0f9eea14621" providerId="ADAL" clId="{5C20480B-E203-43EA-94CA-4D202ADBD547}" dt="2022-06-03T01:21:53.885" v="2545" actId="1076"/>
          <ac:spMkLst>
            <pc:docMk/>
            <pc:sldMk cId="1050520560" sldId="447"/>
            <ac:spMk id="41" creationId="{F2584B25-5D4A-48A2-B7F3-C39ADC47016A}"/>
          </ac:spMkLst>
        </pc:spChg>
        <pc:spChg chg="mod">
          <ac:chgData name="Poh Luting" userId="6ce80f03-6fb3-4a4a-8845-c0f9eea14621" providerId="ADAL" clId="{5C20480B-E203-43EA-94CA-4D202ADBD547}" dt="2022-06-03T01:25:40.839" v="2596" actId="1076"/>
          <ac:spMkLst>
            <pc:docMk/>
            <pc:sldMk cId="1050520560" sldId="447"/>
            <ac:spMk id="42" creationId="{BF341DEF-ABDF-4315-86F3-25A65ECB0956}"/>
          </ac:spMkLst>
        </pc:spChg>
        <pc:spChg chg="mod">
          <ac:chgData name="Poh Luting" userId="6ce80f03-6fb3-4a4a-8845-c0f9eea14621" providerId="ADAL" clId="{5C20480B-E203-43EA-94CA-4D202ADBD547}" dt="2022-06-03T01:26:22.168" v="2611" actId="1076"/>
          <ac:spMkLst>
            <pc:docMk/>
            <pc:sldMk cId="1050520560" sldId="447"/>
            <ac:spMk id="45" creationId="{3FD8345C-AA40-4086-847E-733EABBCD2B1}"/>
          </ac:spMkLst>
        </pc:spChg>
        <pc:spChg chg="add mod">
          <ac:chgData name="Poh Luting" userId="6ce80f03-6fb3-4a4a-8845-c0f9eea14621" providerId="ADAL" clId="{5C20480B-E203-43EA-94CA-4D202ADBD547}" dt="2022-06-03T01:24:07.419" v="2571" actId="1076"/>
          <ac:spMkLst>
            <pc:docMk/>
            <pc:sldMk cId="1050520560" sldId="447"/>
            <ac:spMk id="47" creationId="{A9D1E514-B182-4982-82D1-69A10471C091}"/>
          </ac:spMkLst>
        </pc:spChg>
        <pc:spChg chg="add del mod">
          <ac:chgData name="Poh Luting" userId="6ce80f03-6fb3-4a4a-8845-c0f9eea14621" providerId="ADAL" clId="{5C20480B-E203-43EA-94CA-4D202ADBD547}" dt="2022-06-03T07:12:49.456" v="4824" actId="478"/>
          <ac:spMkLst>
            <pc:docMk/>
            <pc:sldMk cId="1050520560" sldId="447"/>
            <ac:spMk id="48" creationId="{2BBD4E98-D18F-4293-ADA3-3E433F243716}"/>
          </ac:spMkLst>
        </pc:spChg>
        <pc:spChg chg="mod">
          <ac:chgData name="Poh Luting" userId="6ce80f03-6fb3-4a4a-8845-c0f9eea14621" providerId="ADAL" clId="{5C20480B-E203-43EA-94CA-4D202ADBD547}" dt="2022-06-06T01:16:18.125" v="6616" actId="1076"/>
          <ac:spMkLst>
            <pc:docMk/>
            <pc:sldMk cId="1050520560" sldId="447"/>
            <ac:spMk id="49" creationId="{F5CF4822-4FDE-4D4A-A973-4D7CD1605CA3}"/>
          </ac:spMkLst>
        </pc:spChg>
        <pc:spChg chg="add mod">
          <ac:chgData name="Poh Luting" userId="6ce80f03-6fb3-4a4a-8845-c0f9eea14621" providerId="ADAL" clId="{5C20480B-E203-43EA-94CA-4D202ADBD547}" dt="2022-06-06T01:39:49.520" v="6780" actId="14100"/>
          <ac:spMkLst>
            <pc:docMk/>
            <pc:sldMk cId="1050520560" sldId="447"/>
            <ac:spMk id="50" creationId="{2934D541-6FE2-41A5-AE38-72412796DCF6}"/>
          </ac:spMkLst>
        </pc:spChg>
        <pc:spChg chg="del">
          <ac:chgData name="Poh Luting" userId="6ce80f03-6fb3-4a4a-8845-c0f9eea14621" providerId="ADAL" clId="{5C20480B-E203-43EA-94CA-4D202ADBD547}" dt="2022-06-03T01:20:37.295" v="2415" actId="478"/>
          <ac:spMkLst>
            <pc:docMk/>
            <pc:sldMk cId="1050520560" sldId="447"/>
            <ac:spMk id="51" creationId="{93D64FA1-06EF-4FC1-AC4D-BA58BF0E702C}"/>
          </ac:spMkLst>
        </pc:spChg>
        <pc:spChg chg="add mod">
          <ac:chgData name="Poh Luting" userId="6ce80f03-6fb3-4a4a-8845-c0f9eea14621" providerId="ADAL" clId="{5C20480B-E203-43EA-94CA-4D202ADBD547}" dt="2022-06-06T01:39:35.351" v="6778" actId="1076"/>
          <ac:spMkLst>
            <pc:docMk/>
            <pc:sldMk cId="1050520560" sldId="447"/>
            <ac:spMk id="53" creationId="{07995A20-3328-4056-B530-EB5552A0B4E4}"/>
          </ac:spMkLst>
        </pc:spChg>
      </pc:sldChg>
      <pc:sldChg chg="add del">
        <pc:chgData name="Poh Luting" userId="6ce80f03-6fb3-4a4a-8845-c0f9eea14621" providerId="ADAL" clId="{5C20480B-E203-43EA-94CA-4D202ADBD547}" dt="2022-05-25T09:13:13.631" v="1967"/>
        <pc:sldMkLst>
          <pc:docMk/>
          <pc:sldMk cId="2373606857" sldId="447"/>
        </pc:sldMkLst>
      </pc:sldChg>
      <pc:sldChg chg="modSp add del mod">
        <pc:chgData name="Poh Luting" userId="6ce80f03-6fb3-4a4a-8845-c0f9eea14621" providerId="ADAL" clId="{5C20480B-E203-43EA-94CA-4D202ADBD547}" dt="2022-06-03T02:10:18.143" v="3073" actId="2696"/>
        <pc:sldMkLst>
          <pc:docMk/>
          <pc:sldMk cId="424650802" sldId="448"/>
        </pc:sldMkLst>
        <pc:spChg chg="mod">
          <ac:chgData name="Poh Luting" userId="6ce80f03-6fb3-4a4a-8845-c0f9eea14621" providerId="ADAL" clId="{5C20480B-E203-43EA-94CA-4D202ADBD547}" dt="2022-06-03T02:06:38.140" v="2921" actId="20577"/>
          <ac:spMkLst>
            <pc:docMk/>
            <pc:sldMk cId="424650802" sldId="448"/>
            <ac:spMk id="20" creationId="{7A3CF051-895D-4C12-8EE5-03560323C331}"/>
          </ac:spMkLst>
        </pc:spChg>
      </pc:sldChg>
      <pc:sldChg chg="modSp add del mod">
        <pc:chgData name="Poh Luting" userId="6ce80f03-6fb3-4a4a-8845-c0f9eea14621" providerId="ADAL" clId="{5C20480B-E203-43EA-94CA-4D202ADBD547}" dt="2022-06-03T02:05:59.288" v="2911"/>
        <pc:sldMkLst>
          <pc:docMk/>
          <pc:sldMk cId="2979524395" sldId="448"/>
        </pc:sldMkLst>
        <pc:spChg chg="mod">
          <ac:chgData name="Poh Luting" userId="6ce80f03-6fb3-4a4a-8845-c0f9eea14621" providerId="ADAL" clId="{5C20480B-E203-43EA-94CA-4D202ADBD547}" dt="2022-06-03T02:05:58.778" v="2910" actId="20577"/>
          <ac:spMkLst>
            <pc:docMk/>
            <pc:sldMk cId="2979524395" sldId="448"/>
            <ac:spMk id="20" creationId="{7A3CF051-895D-4C12-8EE5-03560323C331}"/>
          </ac:spMkLst>
        </pc:spChg>
      </pc:sldChg>
      <pc:sldChg chg="add del">
        <pc:chgData name="Poh Luting" userId="6ce80f03-6fb3-4a4a-8845-c0f9eea14621" providerId="ADAL" clId="{5C20480B-E203-43EA-94CA-4D202ADBD547}" dt="2022-06-03T02:10:18.143" v="3073" actId="2696"/>
        <pc:sldMkLst>
          <pc:docMk/>
          <pc:sldMk cId="3150566750" sldId="449"/>
        </pc:sldMkLst>
      </pc:sldChg>
      <pc:sldChg chg="addSp delSp modSp add del mod">
        <pc:chgData name="Poh Luting" userId="6ce80f03-6fb3-4a4a-8845-c0f9eea14621" providerId="ADAL" clId="{5C20480B-E203-43EA-94CA-4D202ADBD547}" dt="2022-06-03T02:05:58.301" v="2908"/>
        <pc:sldMkLst>
          <pc:docMk/>
          <pc:sldMk cId="3172140894" sldId="449"/>
        </pc:sldMkLst>
        <pc:spChg chg="add del mod">
          <ac:chgData name="Poh Luting" userId="6ce80f03-6fb3-4a4a-8845-c0f9eea14621" providerId="ADAL" clId="{5C20480B-E203-43EA-94CA-4D202ADBD547}" dt="2022-06-03T02:05:57.188" v="2903"/>
          <ac:spMkLst>
            <pc:docMk/>
            <pc:sldMk cId="3172140894" sldId="449"/>
            <ac:spMk id="3" creationId="{5F36FF9E-E84A-41BA-B546-C342C3F38EEE}"/>
          </ac:spMkLst>
        </pc:spChg>
        <pc:spChg chg="mod">
          <ac:chgData name="Poh Luting" userId="6ce80f03-6fb3-4a4a-8845-c0f9eea14621" providerId="ADAL" clId="{5C20480B-E203-43EA-94CA-4D202ADBD547}" dt="2022-06-03T02:05:58.091" v="2907" actId="20577"/>
          <ac:spMkLst>
            <pc:docMk/>
            <pc:sldMk cId="3172140894" sldId="449"/>
            <ac:spMk id="20" creationId="{7A3CF051-895D-4C12-8EE5-03560323C331}"/>
          </ac:spMkLst>
        </pc:spChg>
      </pc:sldChg>
      <pc:sldChg chg="add del">
        <pc:chgData name="Poh Luting" userId="6ce80f03-6fb3-4a4a-8845-c0f9eea14621" providerId="ADAL" clId="{5C20480B-E203-43EA-94CA-4D202ADBD547}" dt="2022-06-03T02:10:18.143" v="3073" actId="2696"/>
        <pc:sldMkLst>
          <pc:docMk/>
          <pc:sldMk cId="2662031178" sldId="450"/>
        </pc:sldMkLst>
      </pc:sldChg>
      <pc:sldChg chg="addSp delSp modSp add del mod">
        <pc:chgData name="Poh Luting" userId="6ce80f03-6fb3-4a4a-8845-c0f9eea14621" providerId="ADAL" clId="{5C20480B-E203-43EA-94CA-4D202ADBD547}" dt="2022-06-03T02:10:18.143" v="3073" actId="2696"/>
        <pc:sldMkLst>
          <pc:docMk/>
          <pc:sldMk cId="992249818" sldId="451"/>
        </pc:sldMkLst>
        <pc:spChg chg="add mod">
          <ac:chgData name="Poh Luting" userId="6ce80f03-6fb3-4a4a-8845-c0f9eea14621" providerId="ADAL" clId="{5C20480B-E203-43EA-94CA-4D202ADBD547}" dt="2022-06-03T02:08:43.430" v="3057" actId="164"/>
          <ac:spMkLst>
            <pc:docMk/>
            <pc:sldMk cId="992249818" sldId="451"/>
            <ac:spMk id="16" creationId="{759B340D-9400-4650-B1A3-B9C5350F1EB2}"/>
          </ac:spMkLst>
        </pc:spChg>
        <pc:spChg chg="mod">
          <ac:chgData name="Poh Luting" userId="6ce80f03-6fb3-4a4a-8845-c0f9eea14621" providerId="ADAL" clId="{5C20480B-E203-43EA-94CA-4D202ADBD547}" dt="2022-06-03T02:07:04.731" v="2933" actId="20577"/>
          <ac:spMkLst>
            <pc:docMk/>
            <pc:sldMk cId="992249818" sldId="451"/>
            <ac:spMk id="17" creationId="{B1765C77-F11A-40CA-9BB5-12DEE5666FFD}"/>
          </ac:spMkLst>
        </pc:spChg>
        <pc:spChg chg="add mod">
          <ac:chgData name="Poh Luting" userId="6ce80f03-6fb3-4a4a-8845-c0f9eea14621" providerId="ADAL" clId="{5C20480B-E203-43EA-94CA-4D202ADBD547}" dt="2022-06-03T02:08:17.964" v="3023" actId="164"/>
          <ac:spMkLst>
            <pc:docMk/>
            <pc:sldMk cId="992249818" sldId="451"/>
            <ac:spMk id="20" creationId="{1BA4A911-0766-4689-8ACC-4A1E811E5C3A}"/>
          </ac:spMkLst>
        </pc:spChg>
        <pc:spChg chg="del">
          <ac:chgData name="Poh Luting" userId="6ce80f03-6fb3-4a4a-8845-c0f9eea14621" providerId="ADAL" clId="{5C20480B-E203-43EA-94CA-4D202ADBD547}" dt="2022-06-03T02:07:12.387" v="2934" actId="478"/>
          <ac:spMkLst>
            <pc:docMk/>
            <pc:sldMk cId="992249818" sldId="451"/>
            <ac:spMk id="23" creationId="{A19A4FEA-A4E9-4716-8492-72FF9D2E0F35}"/>
          </ac:spMkLst>
        </pc:spChg>
        <pc:spChg chg="del">
          <ac:chgData name="Poh Luting" userId="6ce80f03-6fb3-4a4a-8845-c0f9eea14621" providerId="ADAL" clId="{5C20480B-E203-43EA-94CA-4D202ADBD547}" dt="2022-06-03T02:07:12.387" v="2934" actId="478"/>
          <ac:spMkLst>
            <pc:docMk/>
            <pc:sldMk cId="992249818" sldId="451"/>
            <ac:spMk id="24" creationId="{111D676F-38A9-4FE2-8E21-C552E63F47E3}"/>
          </ac:spMkLst>
        </pc:spChg>
        <pc:spChg chg="add mod">
          <ac:chgData name="Poh Luting" userId="6ce80f03-6fb3-4a4a-8845-c0f9eea14621" providerId="ADAL" clId="{5C20480B-E203-43EA-94CA-4D202ADBD547}" dt="2022-06-03T02:08:08.169" v="3021" actId="164"/>
          <ac:spMkLst>
            <pc:docMk/>
            <pc:sldMk cId="992249818" sldId="451"/>
            <ac:spMk id="32" creationId="{CE326EA3-7ACF-4FE9-9E1D-BC307DB262F9}"/>
          </ac:spMkLst>
        </pc:spChg>
        <pc:spChg chg="add mod">
          <ac:chgData name="Poh Luting" userId="6ce80f03-6fb3-4a4a-8845-c0f9eea14621" providerId="ADAL" clId="{5C20480B-E203-43EA-94CA-4D202ADBD547}" dt="2022-06-03T02:08:08.169" v="3021" actId="164"/>
          <ac:spMkLst>
            <pc:docMk/>
            <pc:sldMk cId="992249818" sldId="451"/>
            <ac:spMk id="34" creationId="{2EA12100-128B-4625-82CF-8B85FAE0EA4E}"/>
          </ac:spMkLst>
        </pc:spChg>
        <pc:spChg chg="add mod">
          <ac:chgData name="Poh Luting" userId="6ce80f03-6fb3-4a4a-8845-c0f9eea14621" providerId="ADAL" clId="{5C20480B-E203-43EA-94CA-4D202ADBD547}" dt="2022-06-03T02:08:29.504" v="3047" actId="164"/>
          <ac:spMkLst>
            <pc:docMk/>
            <pc:sldMk cId="992249818" sldId="451"/>
            <ac:spMk id="35" creationId="{90536181-0F09-40BB-90EF-CE512CF1AF31}"/>
          </ac:spMkLst>
        </pc:spChg>
        <pc:spChg chg="add mod">
          <ac:chgData name="Poh Luting" userId="6ce80f03-6fb3-4a4a-8845-c0f9eea14621" providerId="ADAL" clId="{5C20480B-E203-43EA-94CA-4D202ADBD547}" dt="2022-06-03T02:08:29.504" v="3047" actId="164"/>
          <ac:spMkLst>
            <pc:docMk/>
            <pc:sldMk cId="992249818" sldId="451"/>
            <ac:spMk id="36" creationId="{2DB32317-9172-4B01-91EB-16AC2217C9F5}"/>
          </ac:spMkLst>
        </pc:spChg>
        <pc:spChg chg="add mod">
          <ac:chgData name="Poh Luting" userId="6ce80f03-6fb3-4a4a-8845-c0f9eea14621" providerId="ADAL" clId="{5C20480B-E203-43EA-94CA-4D202ADBD547}" dt="2022-06-03T02:07:55.590" v="2981" actId="164"/>
          <ac:spMkLst>
            <pc:docMk/>
            <pc:sldMk cId="992249818" sldId="451"/>
            <ac:spMk id="37" creationId="{39B6C2EA-5F39-4934-9053-CBDB9A8C81D5}"/>
          </ac:spMkLst>
        </pc:spChg>
        <pc:spChg chg="add mod">
          <ac:chgData name="Poh Luting" userId="6ce80f03-6fb3-4a4a-8845-c0f9eea14621" providerId="ADAL" clId="{5C20480B-E203-43EA-94CA-4D202ADBD547}" dt="2022-06-03T02:07:48.770" v="2979" actId="164"/>
          <ac:spMkLst>
            <pc:docMk/>
            <pc:sldMk cId="992249818" sldId="451"/>
            <ac:spMk id="39" creationId="{AECD1FE8-5851-4B89-B848-57461D1397F8}"/>
          </ac:spMkLst>
        </pc:spChg>
        <pc:spChg chg="add mod">
          <ac:chgData name="Poh Luting" userId="6ce80f03-6fb3-4a4a-8845-c0f9eea14621" providerId="ADAL" clId="{5C20480B-E203-43EA-94CA-4D202ADBD547}" dt="2022-06-03T02:07:48.770" v="2979" actId="164"/>
          <ac:spMkLst>
            <pc:docMk/>
            <pc:sldMk cId="992249818" sldId="451"/>
            <ac:spMk id="40" creationId="{67E5C36B-68BA-498B-87F5-93E8ED9CD45D}"/>
          </ac:spMkLst>
        </pc:spChg>
        <pc:spChg chg="add mod">
          <ac:chgData name="Poh Luting" userId="6ce80f03-6fb3-4a4a-8845-c0f9eea14621" providerId="ADAL" clId="{5C20480B-E203-43EA-94CA-4D202ADBD547}" dt="2022-06-03T02:09:17.337" v="3072" actId="1076"/>
          <ac:spMkLst>
            <pc:docMk/>
            <pc:sldMk cId="992249818" sldId="451"/>
            <ac:spMk id="41" creationId="{E202A4D4-D70E-41A8-A337-7012A8504690}"/>
          </ac:spMkLst>
        </pc:spChg>
        <pc:spChg chg="add mod">
          <ac:chgData name="Poh Luting" userId="6ce80f03-6fb3-4a4a-8845-c0f9eea14621" providerId="ADAL" clId="{5C20480B-E203-43EA-94CA-4D202ADBD547}" dt="2022-06-03T02:09:17.337" v="3072" actId="1076"/>
          <ac:spMkLst>
            <pc:docMk/>
            <pc:sldMk cId="992249818" sldId="451"/>
            <ac:spMk id="42" creationId="{E9F3886F-0EEE-4895-9848-A86D5FADD83B}"/>
          </ac:spMkLst>
        </pc:spChg>
        <pc:spChg chg="add mod">
          <ac:chgData name="Poh Luting" userId="6ce80f03-6fb3-4a4a-8845-c0f9eea14621" providerId="ADAL" clId="{5C20480B-E203-43EA-94CA-4D202ADBD547}" dt="2022-06-03T02:09:17.337" v="3072" actId="1076"/>
          <ac:spMkLst>
            <pc:docMk/>
            <pc:sldMk cId="992249818" sldId="451"/>
            <ac:spMk id="43" creationId="{BBC11FCB-A4DE-4FA8-A4C8-5A9F3C7272AE}"/>
          </ac:spMkLst>
        </pc:spChg>
        <pc:grpChg chg="add mod">
          <ac:chgData name="Poh Luting" userId="6ce80f03-6fb3-4a4a-8845-c0f9eea14621" providerId="ADAL" clId="{5C20480B-E203-43EA-94CA-4D202ADBD547}" dt="2022-06-03T02:09:17.337" v="3072" actId="1076"/>
          <ac:grpSpMkLst>
            <pc:docMk/>
            <pc:sldMk cId="992249818" sldId="451"/>
            <ac:grpSpMk id="2" creationId="{8F0C47D1-7A31-4AA8-BB1F-B71EFF621EC6}"/>
          </ac:grpSpMkLst>
        </pc:grpChg>
        <pc:grpChg chg="add mod">
          <ac:chgData name="Poh Luting" userId="6ce80f03-6fb3-4a4a-8845-c0f9eea14621" providerId="ADAL" clId="{5C20480B-E203-43EA-94CA-4D202ADBD547}" dt="2022-06-03T02:09:17.337" v="3072" actId="1076"/>
          <ac:grpSpMkLst>
            <pc:docMk/>
            <pc:sldMk cId="992249818" sldId="451"/>
            <ac:grpSpMk id="3" creationId="{B02C3CFB-730D-49F4-8866-9BA65201E517}"/>
          </ac:grpSpMkLst>
        </pc:grpChg>
        <pc:grpChg chg="add mod">
          <ac:chgData name="Poh Luting" userId="6ce80f03-6fb3-4a4a-8845-c0f9eea14621" providerId="ADAL" clId="{5C20480B-E203-43EA-94CA-4D202ADBD547}" dt="2022-06-03T02:09:17.337" v="3072" actId="1076"/>
          <ac:grpSpMkLst>
            <pc:docMk/>
            <pc:sldMk cId="992249818" sldId="451"/>
            <ac:grpSpMk id="4" creationId="{19100782-C08B-4DA5-B42B-1CD140A69733}"/>
          </ac:grpSpMkLst>
        </pc:grpChg>
        <pc:grpChg chg="add mod">
          <ac:chgData name="Poh Luting" userId="6ce80f03-6fb3-4a4a-8845-c0f9eea14621" providerId="ADAL" clId="{5C20480B-E203-43EA-94CA-4D202ADBD547}" dt="2022-06-03T02:07:52.642" v="2980" actId="164"/>
          <ac:grpSpMkLst>
            <pc:docMk/>
            <pc:sldMk cId="992249818" sldId="451"/>
            <ac:grpSpMk id="5" creationId="{83A2A142-AB38-4D9C-8AAF-3ADC1CD308DD}"/>
          </ac:grpSpMkLst>
        </pc:grpChg>
        <pc:grpChg chg="add mod">
          <ac:chgData name="Poh Luting" userId="6ce80f03-6fb3-4a4a-8845-c0f9eea14621" providerId="ADAL" clId="{5C20480B-E203-43EA-94CA-4D202ADBD547}" dt="2022-06-03T02:07:55.590" v="2981" actId="164"/>
          <ac:grpSpMkLst>
            <pc:docMk/>
            <pc:sldMk cId="992249818" sldId="451"/>
            <ac:grpSpMk id="6" creationId="{50E8C2D5-F86F-4DB1-A6CD-B6EDD06C670B}"/>
          </ac:grpSpMkLst>
        </pc:grpChg>
        <pc:grpChg chg="add mod">
          <ac:chgData name="Poh Luting" userId="6ce80f03-6fb3-4a4a-8845-c0f9eea14621" providerId="ADAL" clId="{5C20480B-E203-43EA-94CA-4D202ADBD547}" dt="2022-06-03T02:09:00.075" v="3070" actId="1076"/>
          <ac:grpSpMkLst>
            <pc:docMk/>
            <pc:sldMk cId="992249818" sldId="451"/>
            <ac:grpSpMk id="7" creationId="{29C8006B-569E-4F4C-8411-87A8D6D9607F}"/>
          </ac:grpSpMkLst>
        </pc:grpChg>
        <pc:grpChg chg="add mod">
          <ac:chgData name="Poh Luting" userId="6ce80f03-6fb3-4a4a-8845-c0f9eea14621" providerId="ADAL" clId="{5C20480B-E203-43EA-94CA-4D202ADBD547}" dt="2022-06-03T02:08:10.778" v="3022" actId="164"/>
          <ac:grpSpMkLst>
            <pc:docMk/>
            <pc:sldMk cId="992249818" sldId="451"/>
            <ac:grpSpMk id="8" creationId="{436D5F36-7FED-43BD-8B2A-E9EB5775898A}"/>
          </ac:grpSpMkLst>
        </pc:grpChg>
        <pc:grpChg chg="add mod">
          <ac:chgData name="Poh Luting" userId="6ce80f03-6fb3-4a4a-8845-c0f9eea14621" providerId="ADAL" clId="{5C20480B-E203-43EA-94CA-4D202ADBD547}" dt="2022-06-03T02:08:17.964" v="3023" actId="164"/>
          <ac:grpSpMkLst>
            <pc:docMk/>
            <pc:sldMk cId="992249818" sldId="451"/>
            <ac:grpSpMk id="9" creationId="{FEBA39A7-F68B-47A5-966B-8B2DF4DC40DE}"/>
          </ac:grpSpMkLst>
        </pc:grpChg>
        <pc:grpChg chg="add mod">
          <ac:chgData name="Poh Luting" userId="6ce80f03-6fb3-4a4a-8845-c0f9eea14621" providerId="ADAL" clId="{5C20480B-E203-43EA-94CA-4D202ADBD547}" dt="2022-06-03T02:09:06.556" v="3071" actId="1076"/>
          <ac:grpSpMkLst>
            <pc:docMk/>
            <pc:sldMk cId="992249818" sldId="451"/>
            <ac:grpSpMk id="10" creationId="{B9B832AA-FCE8-4967-B854-A28CD2F0C38E}"/>
          </ac:grpSpMkLst>
        </pc:grpChg>
        <pc:grpChg chg="add mod">
          <ac:chgData name="Poh Luting" userId="6ce80f03-6fb3-4a4a-8845-c0f9eea14621" providerId="ADAL" clId="{5C20480B-E203-43EA-94CA-4D202ADBD547}" dt="2022-06-03T02:08:34.525" v="3048" actId="164"/>
          <ac:grpSpMkLst>
            <pc:docMk/>
            <pc:sldMk cId="992249818" sldId="451"/>
            <ac:grpSpMk id="11" creationId="{C1575F74-2D55-48A0-8623-9FE939FF9AFF}"/>
          </ac:grpSpMkLst>
        </pc:grpChg>
        <pc:grpChg chg="add mod">
          <ac:chgData name="Poh Luting" userId="6ce80f03-6fb3-4a4a-8845-c0f9eea14621" providerId="ADAL" clId="{5C20480B-E203-43EA-94CA-4D202ADBD547}" dt="2022-06-03T02:08:43.430" v="3057" actId="164"/>
          <ac:grpSpMkLst>
            <pc:docMk/>
            <pc:sldMk cId="992249818" sldId="451"/>
            <ac:grpSpMk id="12" creationId="{BBB707BF-6364-4586-89D5-79FEE1E07198}"/>
          </ac:grpSpMkLst>
        </pc:grpChg>
        <pc:grpChg chg="add mod">
          <ac:chgData name="Poh Luting" userId="6ce80f03-6fb3-4a4a-8845-c0f9eea14621" providerId="ADAL" clId="{5C20480B-E203-43EA-94CA-4D202ADBD547}" dt="2022-06-03T02:08:43.430" v="3057" actId="164"/>
          <ac:grpSpMkLst>
            <pc:docMk/>
            <pc:sldMk cId="992249818" sldId="451"/>
            <ac:grpSpMk id="13" creationId="{630CD4A3-B07B-404C-B3AA-D18149911576}"/>
          </ac:grpSpMkLst>
        </pc:grpChg>
        <pc:grpChg chg="del">
          <ac:chgData name="Poh Luting" userId="6ce80f03-6fb3-4a4a-8845-c0f9eea14621" providerId="ADAL" clId="{5C20480B-E203-43EA-94CA-4D202ADBD547}" dt="2022-06-03T02:07:12.387" v="2934" actId="478"/>
          <ac:grpSpMkLst>
            <pc:docMk/>
            <pc:sldMk cId="992249818" sldId="451"/>
            <ac:grpSpMk id="19" creationId="{39A69FC8-1C4C-4B64-A21D-0A16E7F186F4}"/>
          </ac:grpSpMkLst>
        </pc:grpChg>
        <pc:grpChg chg="del">
          <ac:chgData name="Poh Luting" userId="6ce80f03-6fb3-4a4a-8845-c0f9eea14621" providerId="ADAL" clId="{5C20480B-E203-43EA-94CA-4D202ADBD547}" dt="2022-06-03T02:07:12.387" v="2934" actId="478"/>
          <ac:grpSpMkLst>
            <pc:docMk/>
            <pc:sldMk cId="992249818" sldId="451"/>
            <ac:grpSpMk id="30" creationId="{4693AF70-FEEA-43C7-81A1-98E1E9A305DB}"/>
          </ac:grpSpMkLst>
        </pc:grpChg>
        <pc:picChg chg="add mod">
          <ac:chgData name="Poh Luting" userId="6ce80f03-6fb3-4a4a-8845-c0f9eea14621" providerId="ADAL" clId="{5C20480B-E203-43EA-94CA-4D202ADBD547}" dt="2022-06-03T02:08:10.778" v="3022" actId="164"/>
          <ac:picMkLst>
            <pc:docMk/>
            <pc:sldMk cId="992249818" sldId="451"/>
            <ac:picMk id="15" creationId="{9941935D-B53E-414A-81F3-EC3A241631C7}"/>
          </ac:picMkLst>
        </pc:picChg>
        <pc:picChg chg="add mod">
          <ac:chgData name="Poh Luting" userId="6ce80f03-6fb3-4a4a-8845-c0f9eea14621" providerId="ADAL" clId="{5C20480B-E203-43EA-94CA-4D202ADBD547}" dt="2022-06-03T02:08:34.525" v="3048" actId="164"/>
          <ac:picMkLst>
            <pc:docMk/>
            <pc:sldMk cId="992249818" sldId="451"/>
            <ac:picMk id="21" creationId="{CC995826-363C-416A-815E-68C20703ADE8}"/>
          </ac:picMkLst>
        </pc:picChg>
        <pc:picChg chg="add mod">
          <ac:chgData name="Poh Luting" userId="6ce80f03-6fb3-4a4a-8845-c0f9eea14621" providerId="ADAL" clId="{5C20480B-E203-43EA-94CA-4D202ADBD547}" dt="2022-06-03T02:09:17.337" v="3072" actId="1076"/>
          <ac:picMkLst>
            <pc:docMk/>
            <pc:sldMk cId="992249818" sldId="451"/>
            <ac:picMk id="33" creationId="{FB729222-C0D9-4E90-92FC-6B87BB947DCC}"/>
          </ac:picMkLst>
        </pc:picChg>
        <pc:picChg chg="add mod">
          <ac:chgData name="Poh Luting" userId="6ce80f03-6fb3-4a4a-8845-c0f9eea14621" providerId="ADAL" clId="{5C20480B-E203-43EA-94CA-4D202ADBD547}" dt="2022-06-03T02:07:52.642" v="2980" actId="164"/>
          <ac:picMkLst>
            <pc:docMk/>
            <pc:sldMk cId="992249818" sldId="451"/>
            <ac:picMk id="38" creationId="{AFAC93C8-6270-478F-ADE9-BFE53BA0B924}"/>
          </ac:picMkLst>
        </pc:picChg>
      </pc:sldChg>
      <pc:sldChg chg="addSp delSp modSp add mod">
        <pc:chgData name="Poh Luting" userId="6ce80f03-6fb3-4a4a-8845-c0f9eea14621" providerId="ADAL" clId="{5C20480B-E203-43EA-94CA-4D202ADBD547}" dt="2022-06-03T06:29:11.506" v="4498" actId="1076"/>
        <pc:sldMkLst>
          <pc:docMk/>
          <pc:sldMk cId="2827568383" sldId="573"/>
        </pc:sldMkLst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2" creationId="{AE547A4D-0DCB-4167-B005-3977A096BAF7}"/>
          </ac:spMkLst>
        </pc:spChg>
        <pc:spChg chg="mod">
          <ac:chgData name="Poh Luting" userId="6ce80f03-6fb3-4a4a-8845-c0f9eea14621" providerId="ADAL" clId="{5C20480B-E203-43EA-94CA-4D202ADBD547}" dt="2022-06-03T06:28:51.638" v="4487" actId="1076"/>
          <ac:spMkLst>
            <pc:docMk/>
            <pc:sldMk cId="2827568383" sldId="573"/>
            <ac:spMk id="3" creationId="{238C86E0-EAA2-4448-934F-0B9E02CB895E}"/>
          </ac:spMkLst>
        </pc:spChg>
        <pc:spChg chg="add 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4" creationId="{37C2236B-1466-4D5A-AC71-973B20C19B88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5" creationId="{C584687B-AA35-4EFC-A518-6DD2748D66CF}"/>
          </ac:spMkLst>
        </pc:spChg>
        <pc:spChg chg="add 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6" creationId="{52548573-252C-4EC2-B8C3-D3EEFA46A1B6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9" creationId="{35BE8603-80A8-4729-A7E5-6FA4877523CC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20" creationId="{F2248A33-CBC0-4A9F-A30C-D7978B9FD308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21" creationId="{A422EF13-C733-4A43-B979-C4D8BF64BFFB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25" creationId="{D4477E7A-7CF0-4169-9F66-8AB45F626AE0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26" creationId="{1B889763-3346-418B-B444-7360B2412D93}"/>
          </ac:spMkLst>
        </pc:spChg>
        <pc:spChg chg="mod">
          <ac:chgData name="Poh Luting" userId="6ce80f03-6fb3-4a4a-8845-c0f9eea14621" providerId="ADAL" clId="{5C20480B-E203-43EA-94CA-4D202ADBD547}" dt="2022-06-03T06:29:11.506" v="4498" actId="1076"/>
          <ac:spMkLst>
            <pc:docMk/>
            <pc:sldMk cId="2827568383" sldId="573"/>
            <ac:spMk id="27" creationId="{FED8EC9D-8FC2-4831-A8AD-0D736A8997FC}"/>
          </ac:spMkLst>
        </pc:spChg>
        <pc:spChg chg="del">
          <ac:chgData name="Poh Luting" userId="6ce80f03-6fb3-4a4a-8845-c0f9eea14621" providerId="ADAL" clId="{5C20480B-E203-43EA-94CA-4D202ADBD547}" dt="2022-06-03T04:26:06.844" v="4108" actId="478"/>
          <ac:spMkLst>
            <pc:docMk/>
            <pc:sldMk cId="2827568383" sldId="573"/>
            <ac:spMk id="28" creationId="{8A26EEF9-A66A-4AF7-9DEB-564CCFDF3217}"/>
          </ac:spMkLst>
        </pc:spChg>
        <pc:spChg chg="del">
          <ac:chgData name="Poh Luting" userId="6ce80f03-6fb3-4a4a-8845-c0f9eea14621" providerId="ADAL" clId="{5C20480B-E203-43EA-94CA-4D202ADBD547}" dt="2022-06-03T04:26:06.158" v="4107" actId="478"/>
          <ac:spMkLst>
            <pc:docMk/>
            <pc:sldMk cId="2827568383" sldId="573"/>
            <ac:spMk id="29" creationId="{75031245-EB67-4D42-9F0F-6E10175EC3C9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30" creationId="{1BED1504-22A9-433E-8934-2DEC489944D4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31" creationId="{C684CFB7-EDC9-4DCF-B59F-3AC39CA2C69A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32" creationId="{FA92424D-512D-4318-AF0B-343FBC59BF54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33" creationId="{55B98CD9-E73E-4F8D-A2DD-FA7F29ADC37C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34" creationId="{7260813D-9191-4F02-8B0A-8C5A272CD9E1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35" creationId="{ED0B251E-6EA9-4149-B6A1-86598F826623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36" creationId="{FB91164C-5B58-41DF-A4C3-66A3707D26E2}"/>
          </ac:spMkLst>
        </pc:spChg>
        <pc:spChg chg="add 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37" creationId="{C000A5CD-2BF4-4837-9132-7AF0D88382E3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38" creationId="{44DAC385-22C0-4934-883B-F68B426FDC08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39" creationId="{18141991-72AD-4D18-84AA-76F1C3FAA8B8}"/>
          </ac:spMkLst>
        </pc:spChg>
        <pc:spChg chg="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40" creationId="{00DADB8E-6449-4CFA-8137-A1D291BBCB6D}"/>
          </ac:spMkLst>
        </pc:spChg>
        <pc:spChg chg="add 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41" creationId="{1D50CE80-35F1-4695-8D71-B891CB285F4E}"/>
          </ac:spMkLst>
        </pc:spChg>
        <pc:spChg chg="add 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42" creationId="{1B618F74-25D0-4F93-9EB8-7A0E51505FEE}"/>
          </ac:spMkLst>
        </pc:spChg>
        <pc:spChg chg="add 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44" creationId="{BF37C9FB-BDCA-4CD0-A7A0-769248D4F00F}"/>
          </ac:spMkLst>
        </pc:spChg>
        <pc:spChg chg="add 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45" creationId="{A44EFABD-8F3E-448E-86EF-AC6E79C26A46}"/>
          </ac:spMkLst>
        </pc:spChg>
        <pc:spChg chg="add mod">
          <ac:chgData name="Poh Luting" userId="6ce80f03-6fb3-4a4a-8845-c0f9eea14621" providerId="ADAL" clId="{5C20480B-E203-43EA-94CA-4D202ADBD547}" dt="2022-06-03T06:29:07.350" v="4497" actId="1035"/>
          <ac:spMkLst>
            <pc:docMk/>
            <pc:sldMk cId="2827568383" sldId="573"/>
            <ac:spMk id="46" creationId="{8966275B-34F6-4020-A2B2-95A0D95EC24B}"/>
          </ac:spMkLst>
        </pc:spChg>
        <pc:picChg chg="add mod">
          <ac:chgData name="Poh Luting" userId="6ce80f03-6fb3-4a4a-8845-c0f9eea14621" providerId="ADAL" clId="{5C20480B-E203-43EA-94CA-4D202ADBD547}" dt="2022-06-03T06:29:07.350" v="4497" actId="1035"/>
          <ac:picMkLst>
            <pc:docMk/>
            <pc:sldMk cId="2827568383" sldId="573"/>
            <ac:picMk id="8" creationId="{925749E4-598F-41E8-8C54-1E156E6B942B}"/>
          </ac:picMkLst>
        </pc:picChg>
        <pc:picChg chg="add del mod">
          <ac:chgData name="Poh Luting" userId="6ce80f03-6fb3-4a4a-8845-c0f9eea14621" providerId="ADAL" clId="{5C20480B-E203-43EA-94CA-4D202ADBD547}" dt="2022-06-03T06:18:55.797" v="4416" actId="478"/>
          <ac:picMkLst>
            <pc:docMk/>
            <pc:sldMk cId="2827568383" sldId="573"/>
            <ac:picMk id="43" creationId="{DBC53D4B-DFED-4D43-A1A9-682367EFC83D}"/>
          </ac:picMkLst>
        </pc:picChg>
        <pc:picChg chg="add mod">
          <ac:chgData name="Poh Luting" userId="6ce80f03-6fb3-4a4a-8845-c0f9eea14621" providerId="ADAL" clId="{5C20480B-E203-43EA-94CA-4D202ADBD547}" dt="2022-06-03T06:29:07.350" v="4497" actId="1035"/>
          <ac:picMkLst>
            <pc:docMk/>
            <pc:sldMk cId="2827568383" sldId="573"/>
            <ac:picMk id="47" creationId="{D67F9621-5060-42AB-BB72-2D24AE23957C}"/>
          </ac:picMkLst>
        </pc:picChg>
        <pc:picChg chg="mod">
          <ac:chgData name="Poh Luting" userId="6ce80f03-6fb3-4a4a-8845-c0f9eea14621" providerId="ADAL" clId="{5C20480B-E203-43EA-94CA-4D202ADBD547}" dt="2022-06-03T06:29:07.350" v="4497" actId="1035"/>
          <ac:picMkLst>
            <pc:docMk/>
            <pc:sldMk cId="2827568383" sldId="573"/>
            <ac:picMk id="3074" creationId="{3818FB81-8607-43EF-A41D-5B4D64F47AEF}"/>
          </ac:picMkLst>
        </pc:picChg>
        <pc:picChg chg="mod">
          <ac:chgData name="Poh Luting" userId="6ce80f03-6fb3-4a4a-8845-c0f9eea14621" providerId="ADAL" clId="{5C20480B-E203-43EA-94CA-4D202ADBD547}" dt="2022-06-03T06:29:07.350" v="4497" actId="1035"/>
          <ac:picMkLst>
            <pc:docMk/>
            <pc:sldMk cId="2827568383" sldId="573"/>
            <ac:picMk id="3076" creationId="{476072F2-887E-4318-9587-47F683261329}"/>
          </ac:picMkLst>
        </pc:picChg>
        <pc:picChg chg="mod">
          <ac:chgData name="Poh Luting" userId="6ce80f03-6fb3-4a4a-8845-c0f9eea14621" providerId="ADAL" clId="{5C20480B-E203-43EA-94CA-4D202ADBD547}" dt="2022-06-03T06:29:07.350" v="4497" actId="1035"/>
          <ac:picMkLst>
            <pc:docMk/>
            <pc:sldMk cId="2827568383" sldId="573"/>
            <ac:picMk id="3078" creationId="{4C514168-2DA2-4CD8-BF41-BA11D6ECAD94}"/>
          </ac:picMkLst>
        </pc:picChg>
        <pc:picChg chg="mod">
          <ac:chgData name="Poh Luting" userId="6ce80f03-6fb3-4a4a-8845-c0f9eea14621" providerId="ADAL" clId="{5C20480B-E203-43EA-94CA-4D202ADBD547}" dt="2022-06-03T06:29:07.350" v="4497" actId="1035"/>
          <ac:picMkLst>
            <pc:docMk/>
            <pc:sldMk cId="2827568383" sldId="573"/>
            <ac:picMk id="3080" creationId="{3DF65441-3C33-4781-9692-641A803F78F8}"/>
          </ac:picMkLst>
        </pc:picChg>
        <pc:picChg chg="mod">
          <ac:chgData name="Poh Luting" userId="6ce80f03-6fb3-4a4a-8845-c0f9eea14621" providerId="ADAL" clId="{5C20480B-E203-43EA-94CA-4D202ADBD547}" dt="2022-06-03T06:29:07.350" v="4497" actId="1035"/>
          <ac:picMkLst>
            <pc:docMk/>
            <pc:sldMk cId="2827568383" sldId="573"/>
            <ac:picMk id="3082" creationId="{C8922574-3520-48E9-BC01-E3375A3FE0A7}"/>
          </ac:picMkLst>
        </pc:picChg>
      </pc:sldChg>
      <pc:sldChg chg="delSp modSp mod">
        <pc:chgData name="Poh Luting" userId="6ce80f03-6fb3-4a4a-8845-c0f9eea14621" providerId="ADAL" clId="{5C20480B-E203-43EA-94CA-4D202ADBD547}" dt="2022-06-03T09:33:00.514" v="6424" actId="1076"/>
        <pc:sldMkLst>
          <pc:docMk/>
          <pc:sldMk cId="1575939704" sldId="585"/>
        </pc:sldMkLst>
        <pc:spChg chg="mod">
          <ac:chgData name="Poh Luting" userId="6ce80f03-6fb3-4a4a-8845-c0f9eea14621" providerId="ADAL" clId="{5C20480B-E203-43EA-94CA-4D202ADBD547}" dt="2022-06-03T09:33:00.514" v="6424" actId="1076"/>
          <ac:spMkLst>
            <pc:docMk/>
            <pc:sldMk cId="1575939704" sldId="585"/>
            <ac:spMk id="3" creationId="{238C86E0-EAA2-4448-934F-0B9E02CB895E}"/>
          </ac:spMkLst>
        </pc:spChg>
        <pc:spChg chg="del">
          <ac:chgData name="Poh Luting" userId="6ce80f03-6fb3-4a4a-8845-c0f9eea14621" providerId="ADAL" clId="{5C20480B-E203-43EA-94CA-4D202ADBD547}" dt="2022-06-03T04:25:36.952" v="4099" actId="478"/>
          <ac:spMkLst>
            <pc:docMk/>
            <pc:sldMk cId="1575939704" sldId="585"/>
            <ac:spMk id="28" creationId="{8A26EEF9-A66A-4AF7-9DEB-564CCFDF3217}"/>
          </ac:spMkLst>
        </pc:spChg>
        <pc:spChg chg="del">
          <ac:chgData name="Poh Luting" userId="6ce80f03-6fb3-4a4a-8845-c0f9eea14621" providerId="ADAL" clId="{5C20480B-E203-43EA-94CA-4D202ADBD547}" dt="2022-06-03T04:25:35.031" v="4098" actId="478"/>
          <ac:spMkLst>
            <pc:docMk/>
            <pc:sldMk cId="1575939704" sldId="585"/>
            <ac:spMk id="29" creationId="{75031245-EB67-4D42-9F0F-6E10175EC3C9}"/>
          </ac:spMkLst>
        </pc:spChg>
      </pc:sldChg>
      <pc:sldChg chg="delSp modSp new del mod">
        <pc:chgData name="Poh Luting" userId="6ce80f03-6fb3-4a4a-8845-c0f9eea14621" providerId="ADAL" clId="{5C20480B-E203-43EA-94CA-4D202ADBD547}" dt="2022-06-03T07:33:28.639" v="5185" actId="47"/>
        <pc:sldMkLst>
          <pc:docMk/>
          <pc:sldMk cId="1407655424" sldId="586"/>
        </pc:sldMkLst>
        <pc:spChg chg="del">
          <ac:chgData name="Poh Luting" userId="6ce80f03-6fb3-4a4a-8845-c0f9eea14621" providerId="ADAL" clId="{5C20480B-E203-43EA-94CA-4D202ADBD547}" dt="2022-06-03T07:19:15.645" v="4829" actId="478"/>
          <ac:spMkLst>
            <pc:docMk/>
            <pc:sldMk cId="1407655424" sldId="586"/>
            <ac:spMk id="2" creationId="{39E57FF8-0106-4046-BB5B-6918AA1854FE}"/>
          </ac:spMkLst>
        </pc:spChg>
        <pc:spChg chg="mod">
          <ac:chgData name="Poh Luting" userId="6ce80f03-6fb3-4a4a-8845-c0f9eea14621" providerId="ADAL" clId="{5C20480B-E203-43EA-94CA-4D202ADBD547}" dt="2022-06-03T07:10:32.533" v="4806"/>
          <ac:spMkLst>
            <pc:docMk/>
            <pc:sldMk cId="1407655424" sldId="586"/>
            <ac:spMk id="3" creationId="{C0833F3F-18E1-4A54-BF49-9E314DC8A5FB}"/>
          </ac:spMkLst>
        </pc:spChg>
      </pc:sldChg>
      <pc:sldChg chg="add del">
        <pc:chgData name="Poh Luting" userId="6ce80f03-6fb3-4a4a-8845-c0f9eea14621" providerId="ADAL" clId="{5C20480B-E203-43EA-94CA-4D202ADBD547}" dt="2022-06-03T06:21:27.008" v="4463" actId="47"/>
        <pc:sldMkLst>
          <pc:docMk/>
          <pc:sldMk cId="1507848881" sldId="586"/>
        </pc:sldMkLst>
      </pc:sldChg>
      <pc:sldChg chg="addSp delSp modSp add mod">
        <pc:chgData name="Poh Luting" userId="6ce80f03-6fb3-4a4a-8845-c0f9eea14621" providerId="ADAL" clId="{5C20480B-E203-43EA-94CA-4D202ADBD547}" dt="2022-06-06T01:40:05.431" v="6782"/>
        <pc:sldMkLst>
          <pc:docMk/>
          <pc:sldMk cId="2668312922" sldId="587"/>
        </pc:sldMkLst>
        <pc:spChg chg="mod">
          <ac:chgData name="Poh Luting" userId="6ce80f03-6fb3-4a4a-8845-c0f9eea14621" providerId="ADAL" clId="{5C20480B-E203-43EA-94CA-4D202ADBD547}" dt="2022-06-03T07:38:03.412" v="5267" actId="1036"/>
          <ac:spMkLst>
            <pc:docMk/>
            <pc:sldMk cId="2668312922" sldId="587"/>
            <ac:spMk id="13" creationId="{6ACEFA07-4E9B-41A2-A258-6C0771D6B608}"/>
          </ac:spMkLst>
        </pc:spChg>
        <pc:spChg chg="mod">
          <ac:chgData name="Poh Luting" userId="6ce80f03-6fb3-4a4a-8845-c0f9eea14621" providerId="ADAL" clId="{5C20480B-E203-43EA-94CA-4D202ADBD547}" dt="2022-06-03T07:38:03.412" v="5267" actId="1036"/>
          <ac:spMkLst>
            <pc:docMk/>
            <pc:sldMk cId="2668312922" sldId="587"/>
            <ac:spMk id="16" creationId="{4B653048-D48E-4219-9BA2-CBEE06D2DB98}"/>
          </ac:spMkLst>
        </pc:spChg>
        <pc:spChg chg="mod">
          <ac:chgData name="Poh Luting" userId="6ce80f03-6fb3-4a4a-8845-c0f9eea14621" providerId="ADAL" clId="{5C20480B-E203-43EA-94CA-4D202ADBD547}" dt="2022-06-03T07:38:03.412" v="5267" actId="1036"/>
          <ac:spMkLst>
            <pc:docMk/>
            <pc:sldMk cId="2668312922" sldId="587"/>
            <ac:spMk id="17" creationId="{90600A9F-2F41-4CC1-9811-A06D9B75D9BC}"/>
          </ac:spMkLst>
        </pc:spChg>
        <pc:spChg chg="mod">
          <ac:chgData name="Poh Luting" userId="6ce80f03-6fb3-4a4a-8845-c0f9eea14621" providerId="ADAL" clId="{5C20480B-E203-43EA-94CA-4D202ADBD547}" dt="2022-06-06T01:21:42.374" v="6731" actId="20577"/>
          <ac:spMkLst>
            <pc:docMk/>
            <pc:sldMk cId="2668312922" sldId="587"/>
            <ac:spMk id="20" creationId="{7A3CF051-895D-4C12-8EE5-03560323C331}"/>
          </ac:spMkLst>
        </pc:spChg>
        <pc:spChg chg="mod">
          <ac:chgData name="Poh Luting" userId="6ce80f03-6fb3-4a4a-8845-c0f9eea14621" providerId="ADAL" clId="{5C20480B-E203-43EA-94CA-4D202ADBD547}" dt="2022-06-03T07:33:37.657" v="5187" actId="1076"/>
          <ac:spMkLst>
            <pc:docMk/>
            <pc:sldMk cId="2668312922" sldId="587"/>
            <ac:spMk id="21" creationId="{36A3FE24-CBB8-4D1A-B1D6-F1FED2210148}"/>
          </ac:spMkLst>
        </pc:spChg>
        <pc:spChg chg="mod">
          <ac:chgData name="Poh Luting" userId="6ce80f03-6fb3-4a4a-8845-c0f9eea14621" providerId="ADAL" clId="{5C20480B-E203-43EA-94CA-4D202ADBD547}" dt="2022-06-03T07:38:03.412" v="5267" actId="1036"/>
          <ac:spMkLst>
            <pc:docMk/>
            <pc:sldMk cId="2668312922" sldId="587"/>
            <ac:spMk id="22" creationId="{19419536-849A-4D9C-8CE2-7671BDB2C34E}"/>
          </ac:spMkLst>
        </pc:spChg>
        <pc:spChg chg="add mod">
          <ac:chgData name="Poh Luting" userId="6ce80f03-6fb3-4a4a-8845-c0f9eea14621" providerId="ADAL" clId="{5C20480B-E203-43EA-94CA-4D202ADBD547}" dt="2022-06-03T07:38:03.412" v="5267" actId="1036"/>
          <ac:spMkLst>
            <pc:docMk/>
            <pc:sldMk cId="2668312922" sldId="587"/>
            <ac:spMk id="23" creationId="{7F035DFF-6DCE-482E-9D40-E8DF7E011CBD}"/>
          </ac:spMkLst>
        </pc:spChg>
        <pc:spChg chg="mod">
          <ac:chgData name="Poh Luting" userId="6ce80f03-6fb3-4a4a-8845-c0f9eea14621" providerId="ADAL" clId="{5C20480B-E203-43EA-94CA-4D202ADBD547}" dt="2022-06-03T07:38:03.412" v="5267" actId="1036"/>
          <ac:spMkLst>
            <pc:docMk/>
            <pc:sldMk cId="2668312922" sldId="587"/>
            <ac:spMk id="24" creationId="{ECEF7993-E1A1-4499-9AD2-2D1C81093BE0}"/>
          </ac:spMkLst>
        </pc:spChg>
        <pc:spChg chg="mod">
          <ac:chgData name="Poh Luting" userId="6ce80f03-6fb3-4a4a-8845-c0f9eea14621" providerId="ADAL" clId="{5C20480B-E203-43EA-94CA-4D202ADBD547}" dt="2022-06-03T07:38:03.412" v="5267" actId="1036"/>
          <ac:spMkLst>
            <pc:docMk/>
            <pc:sldMk cId="2668312922" sldId="587"/>
            <ac:spMk id="27" creationId="{207848EE-33A1-41A6-8BAB-0F3F78989600}"/>
          </ac:spMkLst>
        </pc:spChg>
        <pc:spChg chg="add mod">
          <ac:chgData name="Poh Luting" userId="6ce80f03-6fb3-4a4a-8845-c0f9eea14621" providerId="ADAL" clId="{5C20480B-E203-43EA-94CA-4D202ADBD547}" dt="2022-06-03T07:38:03.412" v="5267" actId="1036"/>
          <ac:spMkLst>
            <pc:docMk/>
            <pc:sldMk cId="2668312922" sldId="587"/>
            <ac:spMk id="28" creationId="{BF9E1586-DD9D-4401-98F8-F4F95BC16DE9}"/>
          </ac:spMkLst>
        </pc:spChg>
        <pc:spChg chg="add mod">
          <ac:chgData name="Poh Luting" userId="6ce80f03-6fb3-4a4a-8845-c0f9eea14621" providerId="ADAL" clId="{5C20480B-E203-43EA-94CA-4D202ADBD547}" dt="2022-06-03T07:38:07.632" v="5268" actId="14100"/>
          <ac:spMkLst>
            <pc:docMk/>
            <pc:sldMk cId="2668312922" sldId="587"/>
            <ac:spMk id="31" creationId="{368E1E09-2A93-4DC3-9A1D-46EED42DB7C7}"/>
          </ac:spMkLst>
        </pc:spChg>
        <pc:spChg chg="add del mod">
          <ac:chgData name="Poh Luting" userId="6ce80f03-6fb3-4a4a-8845-c0f9eea14621" providerId="ADAL" clId="{5C20480B-E203-43EA-94CA-4D202ADBD547}" dt="2022-06-06T01:40:04.946" v="6781" actId="478"/>
          <ac:spMkLst>
            <pc:docMk/>
            <pc:sldMk cId="2668312922" sldId="587"/>
            <ac:spMk id="32" creationId="{0509CDEB-27CE-426D-A209-3D1F89576E9B}"/>
          </ac:spMkLst>
        </pc:spChg>
        <pc:spChg chg="add del mod">
          <ac:chgData name="Poh Luting" userId="6ce80f03-6fb3-4a4a-8845-c0f9eea14621" providerId="ADAL" clId="{5C20480B-E203-43EA-94CA-4D202ADBD547}" dt="2022-06-06T01:40:04.946" v="6781" actId="478"/>
          <ac:spMkLst>
            <pc:docMk/>
            <pc:sldMk cId="2668312922" sldId="587"/>
            <ac:spMk id="33" creationId="{C77BB154-2873-4129-BB45-43E54D70E0C2}"/>
          </ac:spMkLst>
        </pc:spChg>
        <pc:spChg chg="add del mod">
          <ac:chgData name="Poh Luting" userId="6ce80f03-6fb3-4a4a-8845-c0f9eea14621" providerId="ADAL" clId="{5C20480B-E203-43EA-94CA-4D202ADBD547}" dt="2022-06-06T01:40:04.946" v="6781" actId="478"/>
          <ac:spMkLst>
            <pc:docMk/>
            <pc:sldMk cId="2668312922" sldId="587"/>
            <ac:spMk id="34" creationId="{93DADF52-EC99-41AC-9EC2-F30D4C97ACAE}"/>
          </ac:spMkLst>
        </pc:spChg>
        <pc:spChg chg="add mod">
          <ac:chgData name="Poh Luting" userId="6ce80f03-6fb3-4a4a-8845-c0f9eea14621" providerId="ADAL" clId="{5C20480B-E203-43EA-94CA-4D202ADBD547}" dt="2022-06-06T01:40:05.431" v="6782"/>
          <ac:spMkLst>
            <pc:docMk/>
            <pc:sldMk cId="2668312922" sldId="587"/>
            <ac:spMk id="35" creationId="{7F21E5ED-FF56-48B3-8431-DA11E16459FD}"/>
          </ac:spMkLst>
        </pc:spChg>
        <pc:spChg chg="add mod">
          <ac:chgData name="Poh Luting" userId="6ce80f03-6fb3-4a4a-8845-c0f9eea14621" providerId="ADAL" clId="{5C20480B-E203-43EA-94CA-4D202ADBD547}" dt="2022-06-06T01:40:05.431" v="6782"/>
          <ac:spMkLst>
            <pc:docMk/>
            <pc:sldMk cId="2668312922" sldId="587"/>
            <ac:spMk id="36" creationId="{DC087E0B-2FB8-447F-BAA3-0D24CC1C30A7}"/>
          </ac:spMkLst>
        </pc:spChg>
        <pc:spChg chg="add mod">
          <ac:chgData name="Poh Luting" userId="6ce80f03-6fb3-4a4a-8845-c0f9eea14621" providerId="ADAL" clId="{5C20480B-E203-43EA-94CA-4D202ADBD547}" dt="2022-06-06T01:40:05.431" v="6782"/>
          <ac:spMkLst>
            <pc:docMk/>
            <pc:sldMk cId="2668312922" sldId="587"/>
            <ac:spMk id="37" creationId="{3EDC160C-AFB6-4AC2-93D7-95C921F837FB}"/>
          </ac:spMkLst>
        </pc:spChg>
        <pc:cxnChg chg="mod">
          <ac:chgData name="Poh Luting" userId="6ce80f03-6fb3-4a4a-8845-c0f9eea14621" providerId="ADAL" clId="{5C20480B-E203-43EA-94CA-4D202ADBD547}" dt="2022-06-03T07:38:03.412" v="5267" actId="1036"/>
          <ac:cxnSpMkLst>
            <pc:docMk/>
            <pc:sldMk cId="2668312922" sldId="587"/>
            <ac:cxnSpMk id="12" creationId="{4BB8BCAF-17DB-48A3-87FD-67AD00856128}"/>
          </ac:cxnSpMkLst>
        </pc:cxnChg>
        <pc:cxnChg chg="mod">
          <ac:chgData name="Poh Luting" userId="6ce80f03-6fb3-4a4a-8845-c0f9eea14621" providerId="ADAL" clId="{5C20480B-E203-43EA-94CA-4D202ADBD547}" dt="2022-06-03T07:38:03.412" v="5267" actId="1036"/>
          <ac:cxnSpMkLst>
            <pc:docMk/>
            <pc:sldMk cId="2668312922" sldId="587"/>
            <ac:cxnSpMk id="15" creationId="{9FBDEE12-F081-47DC-98DA-959275A978DE}"/>
          </ac:cxnSpMkLst>
        </pc:cxnChg>
        <pc:cxnChg chg="mod">
          <ac:chgData name="Poh Luting" userId="6ce80f03-6fb3-4a4a-8845-c0f9eea14621" providerId="ADAL" clId="{5C20480B-E203-43EA-94CA-4D202ADBD547}" dt="2022-06-03T07:38:03.412" v="5267" actId="1036"/>
          <ac:cxnSpMkLst>
            <pc:docMk/>
            <pc:sldMk cId="2668312922" sldId="587"/>
            <ac:cxnSpMk id="18" creationId="{1333CE12-D8EE-4246-AC95-28941C6E23B7}"/>
          </ac:cxnSpMkLst>
        </pc:cxnChg>
        <pc:cxnChg chg="mod">
          <ac:chgData name="Poh Luting" userId="6ce80f03-6fb3-4a4a-8845-c0f9eea14621" providerId="ADAL" clId="{5C20480B-E203-43EA-94CA-4D202ADBD547}" dt="2022-06-03T07:38:03.412" v="5267" actId="1036"/>
          <ac:cxnSpMkLst>
            <pc:docMk/>
            <pc:sldMk cId="2668312922" sldId="587"/>
            <ac:cxnSpMk id="26" creationId="{449E6F6F-DC2E-4F11-902D-3AE588E3D102}"/>
          </ac:cxnSpMkLst>
        </pc:cxnChg>
        <pc:cxnChg chg="mod">
          <ac:chgData name="Poh Luting" userId="6ce80f03-6fb3-4a4a-8845-c0f9eea14621" providerId="ADAL" clId="{5C20480B-E203-43EA-94CA-4D202ADBD547}" dt="2022-06-03T07:38:03.412" v="5267" actId="1036"/>
          <ac:cxnSpMkLst>
            <pc:docMk/>
            <pc:sldMk cId="2668312922" sldId="587"/>
            <ac:cxnSpMk id="29" creationId="{712E121F-0369-4CE1-9886-50D895B0C738}"/>
          </ac:cxnSpMkLst>
        </pc:cxnChg>
      </pc:sldChg>
      <pc:sldChg chg="add del">
        <pc:chgData name="Poh Luting" userId="6ce80f03-6fb3-4a4a-8845-c0f9eea14621" providerId="ADAL" clId="{5C20480B-E203-43EA-94CA-4D202ADBD547}" dt="2022-06-06T00:57:06.306" v="6453" actId="47"/>
        <pc:sldMkLst>
          <pc:docMk/>
          <pc:sldMk cId="563948532" sldId="58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029158464566949E-2"/>
          <c:y val="0.11023836674222645"/>
          <c:w val="0.88897084153543304"/>
          <c:h val="0.690142797112278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YIRG</c:v>
                </c:pt>
                <c:pt idx="1">
                  <c:v>IRG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300000</c:v>
                </c:pt>
                <c:pt idx="1">
                  <c:v>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23-484F-B622-DA06952E18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 / MW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YIRG</c:v>
                </c:pt>
                <c:pt idx="1">
                  <c:v>IRG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200000</c:v>
                </c:pt>
                <c:pt idx="1">
                  <c:v>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23-484F-B622-DA06952E18F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Interventions / Trials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YIRG</c:v>
                </c:pt>
                <c:pt idx="1">
                  <c:v>IRG</c:v>
                </c:pt>
              </c:strCache>
            </c:strRef>
          </c:cat>
          <c:val>
            <c:numRef>
              <c:f>Sheet1!$D$2:$D$3</c:f>
              <c:numCache>
                <c:formatCode>#,##0</c:formatCode>
                <c:ptCount val="2"/>
                <c:pt idx="1">
                  <c:v>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23-484F-B622-DA06952E18F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51304399"/>
        <c:axId val="51304815"/>
      </c:barChart>
      <c:catAx>
        <c:axId val="513043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51304815"/>
        <c:crosses val="autoZero"/>
        <c:auto val="1"/>
        <c:lblAlgn val="ctr"/>
        <c:lblOffset val="100"/>
        <c:noMultiLvlLbl val="0"/>
      </c:catAx>
      <c:valAx>
        <c:axId val="5130481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1304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04BB47-00B5-4E3F-9819-096BB40499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B9E10-3A69-45ED-A21C-2D27FF69CB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0BD40-60F1-484D-B8CB-E90472EA3B03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097341-65FE-4AAE-B8F9-F304D6E80A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84DA3-4C8E-422B-A39E-89EDE4E2B2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BD647-8802-4B68-AF87-4A852CACBB8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9249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DD01D-AC45-4EA0-9E2D-E3AECBC25C42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0B4EE-911F-4BAA-BBD6-CB0A6871C09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7946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0B4EE-911F-4BAA-BBD6-CB0A6871C09C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164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CF78AC-517C-44A9-B790-62F403DC7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2" y="3786188"/>
            <a:ext cx="12189075" cy="3071812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EC581701-DC4D-490D-9EFF-768A1644CC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2503504"/>
            <a:ext cx="9105900" cy="10969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TITLE IN OPEN SANS, BOLD, CAPS, SIZE 40, LEFT ALIGN</a:t>
            </a:r>
            <a:endParaRPr lang="en-SG"/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CCEB92AF-B727-43E2-BD09-F87923B7D5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4555522"/>
            <a:ext cx="3846513" cy="369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Designation, Department</a:t>
            </a:r>
          </a:p>
          <a:p>
            <a:pPr lvl="0"/>
            <a:endParaRPr lang="en-SG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72D06AF-80C0-4A07-8B96-8354EF882D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99" y="4957770"/>
            <a:ext cx="3846513" cy="369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RI / Entity / </a:t>
            </a:r>
            <a:r>
              <a:rPr lang="en-US" err="1"/>
              <a:t>Programme</a:t>
            </a:r>
            <a:endParaRPr lang="en-US"/>
          </a:p>
          <a:p>
            <a:pPr lvl="0"/>
            <a:endParaRPr lang="en-SG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F88582D0-E227-4C97-8AEA-502B1F0DA7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199" y="5360018"/>
            <a:ext cx="3846513" cy="3513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Date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66652AA5-E1E1-462A-8D3F-F600E0FE58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199" y="4145243"/>
            <a:ext cx="3846513" cy="377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Name of presenter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838199" y="5743824"/>
            <a:ext cx="3846513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SG"/>
              <a:t>(Security / Sensitivity) Classification</a:t>
            </a:r>
          </a:p>
        </p:txBody>
      </p:sp>
      <p:pic>
        <p:nvPicPr>
          <p:cNvPr id="14" name="Picture 13" descr="AStar_Logo_RGB_LowRes.png">
            <a:extLst>
              <a:ext uri="{FF2B5EF4-FFF2-40B4-BE49-F238E27FC236}">
                <a16:creationId xmlns:a16="http://schemas.microsoft.com/office/drawing/2014/main" id="{C6307A76-A08C-437C-95F8-E96CAC55C4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38" y="576949"/>
            <a:ext cx="2944504" cy="9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1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" userDrawn="1">
          <p15:clr>
            <a:srgbClr val="FBAE40"/>
          </p15:clr>
        </p15:guide>
        <p15:guide id="2" pos="589" userDrawn="1">
          <p15:clr>
            <a:srgbClr val="FBAE40"/>
          </p15:clr>
        </p15:guide>
        <p15:guide id="3" orient="horz" pos="94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1B23B19-C4BB-4339-AB2E-0DF7A66C4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09"/>
            <a:ext cx="471163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A31711-FC10-4429-B7DE-297CF43402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8375" y="523536"/>
            <a:ext cx="10093203" cy="639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Content title in Open Sans, bold, size 28, left align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BBAAB-810D-4422-A121-2B2E83DC49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8375" y="1500188"/>
            <a:ext cx="5965087" cy="46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Section one header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1F0C8EF-17A4-405E-8EB6-01FFD2A17C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374" y="2072351"/>
            <a:ext cx="5965087" cy="46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Section two header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EC17606-14FD-46ED-B98E-FCD5F25851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8373" y="2644514"/>
            <a:ext cx="5965087" cy="46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Section three header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77F93B9-23E9-4B6C-9286-4E130046B8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8373" y="3216677"/>
            <a:ext cx="5965087" cy="46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Section four header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A11B0C0-C8B4-4360-A5FC-23CE5A656A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8372" y="3788840"/>
            <a:ext cx="5965087" cy="46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Section five header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CE255A4-C0F8-42D7-9090-27C6923F0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80850" y="1500188"/>
            <a:ext cx="1180731" cy="46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Page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9C043F1-DB67-4262-A552-7B1F3EF5CD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80850" y="2072351"/>
            <a:ext cx="1180731" cy="46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Page 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742ECC6-6891-45CB-BB86-0667C819AB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80849" y="2644514"/>
            <a:ext cx="1180731" cy="46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Page 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EB291EC-3C96-4799-8C80-A8DE532D8B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80849" y="3216677"/>
            <a:ext cx="1180731" cy="46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Page 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3E2E075-50C3-4016-8780-0952D0527C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80848" y="3788840"/>
            <a:ext cx="1180731" cy="46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Page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915F048-1074-4D0C-AE8D-A24875EFDC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63881" y="6158600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SG"/>
              <a:t>(Security / Sensitivity) Classification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DF78689-B070-9B4B-A3BE-A5FE49A47F63}"/>
              </a:ext>
            </a:extLst>
          </p:cNvPr>
          <p:cNvSpPr txBox="1">
            <a:spLocks/>
          </p:cNvSpPr>
          <p:nvPr userDrawn="1"/>
        </p:nvSpPr>
        <p:spPr>
          <a:xfrm>
            <a:off x="11525458" y="6509952"/>
            <a:ext cx="5238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78BDA8-D60F-4FDE-A05C-5882F3D646E1}" type="slidenum">
              <a:rPr lang="en-US" sz="10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34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506CEEA-7623-456E-BE6A-4B57DD1B777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28663" y="1477108"/>
            <a:ext cx="10748634" cy="4272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Click to input content (min. font size 16)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FC2296-11A5-41DD-8DED-159DD03196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8663" y="461963"/>
            <a:ext cx="10748634" cy="842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4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SG"/>
              <a:t>Title in Open Sans, bold, size 24, left align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3866EEF-177C-407F-B3C1-0D9E7190D5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63881" y="5921343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SG"/>
              <a:t>(Security / Sensitivity)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28368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79CD20D-50CA-4925-A377-0233E05C7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" y="0"/>
            <a:ext cx="471326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F446D0-3F0B-406E-990F-07E7F441F7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38" y="506351"/>
            <a:ext cx="10140930" cy="665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Contact us title in Open Sans, bold, size 28, left align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8C6097C-8852-4DD8-A1BA-CB0D8D6ACB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1571625"/>
            <a:ext cx="6506915" cy="2833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Name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34985D89-D771-47A7-8DD6-B89868412C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5836" y="1933125"/>
            <a:ext cx="6506915" cy="283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Designation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D5E5A13-813D-481B-9F83-C88CA01A5D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5836" y="2283041"/>
            <a:ext cx="6506915" cy="283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Research Institute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16CBDAA0-C876-4B4D-8641-4FAF40F1F1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5835" y="2644265"/>
            <a:ext cx="6506915" cy="283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Tel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77E4B309-D234-4F7B-BC34-6B83664E1B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5834" y="2994069"/>
            <a:ext cx="6506915" cy="283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Email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5F43B64-C7B4-4EB9-906C-E5115739D1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21226" y="1576736"/>
            <a:ext cx="3305542" cy="17006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SG"/>
              <a:t>Insert Research Institute logo here</a:t>
            </a:r>
          </a:p>
        </p:txBody>
      </p:sp>
      <p:sp>
        <p:nvSpPr>
          <p:cNvPr id="44" name="Text Placeholder 22">
            <a:extLst>
              <a:ext uri="{FF2B5EF4-FFF2-40B4-BE49-F238E27FC236}">
                <a16:creationId xmlns:a16="http://schemas.microsoft.com/office/drawing/2014/main" id="{415B6511-1131-41B4-87BC-37696F9F8F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5837" y="3731285"/>
            <a:ext cx="6506915" cy="2833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Name</a:t>
            </a:r>
          </a:p>
        </p:txBody>
      </p:sp>
      <p:sp>
        <p:nvSpPr>
          <p:cNvPr id="45" name="Text Placeholder 22">
            <a:extLst>
              <a:ext uri="{FF2B5EF4-FFF2-40B4-BE49-F238E27FC236}">
                <a16:creationId xmlns:a16="http://schemas.microsoft.com/office/drawing/2014/main" id="{31C40BB4-86E1-4641-9F30-E73CB555CC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5836" y="4092785"/>
            <a:ext cx="6506915" cy="283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Designation</a:t>
            </a:r>
          </a:p>
        </p:txBody>
      </p:sp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A01446DF-AEAA-4DB6-8632-C91849E3DD2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5836" y="4442701"/>
            <a:ext cx="6506915" cy="283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Research Institute</a:t>
            </a:r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BD59CCA9-4F94-4F7D-B493-D16DE5287EF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85835" y="4803925"/>
            <a:ext cx="6506915" cy="283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Tel</a:t>
            </a:r>
          </a:p>
        </p:txBody>
      </p:sp>
      <p:sp>
        <p:nvSpPr>
          <p:cNvPr id="48" name="Text Placeholder 22">
            <a:extLst>
              <a:ext uri="{FF2B5EF4-FFF2-40B4-BE49-F238E27FC236}">
                <a16:creationId xmlns:a16="http://schemas.microsoft.com/office/drawing/2014/main" id="{D295A5B3-5A92-4CAA-A581-81576175214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85834" y="5153729"/>
            <a:ext cx="6506915" cy="283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Email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431AAF74-63F4-4EEF-8D80-A924028A632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1226" y="3736396"/>
            <a:ext cx="3305542" cy="17006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SG"/>
              <a:t>Insert Research Institute logo here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51401AE-2D5C-4B4D-B8BA-73423BB3DD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63881" y="6140844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SG"/>
              <a:t>(Security / Sensitivity) Classification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F99906E-F82C-2548-AB36-A014AE952114}"/>
              </a:ext>
            </a:extLst>
          </p:cNvPr>
          <p:cNvSpPr txBox="1">
            <a:spLocks/>
          </p:cNvSpPr>
          <p:nvPr userDrawn="1"/>
        </p:nvSpPr>
        <p:spPr>
          <a:xfrm>
            <a:off x="11525458" y="6509952"/>
            <a:ext cx="5238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78BDA8-D60F-4FDE-A05C-5882F3D646E1}" type="slidenum">
              <a:rPr lang="en-US" sz="10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837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3D208A8-0564-45FB-8521-B2C32B33ED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" y="1"/>
            <a:ext cx="12190537" cy="400050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76F45EE-7576-4515-A31F-6557ADC948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47987" y="2228820"/>
            <a:ext cx="8896026" cy="13046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SG"/>
              <a:t>Section header in Open Sans, bold, size 40, centre align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5C54BA2-F0C9-4490-AD0E-E1CE182BDE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94879" y="5611427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SG"/>
              <a:t>(Security / Sensitivity) Classification</a:t>
            </a:r>
          </a:p>
        </p:txBody>
      </p:sp>
      <p:pic>
        <p:nvPicPr>
          <p:cNvPr id="6" name="Picture 5" descr="AStar_Logo_RGB_LowRes.png">
            <a:extLst>
              <a:ext uri="{FF2B5EF4-FFF2-40B4-BE49-F238E27FC236}">
                <a16:creationId xmlns:a16="http://schemas.microsoft.com/office/drawing/2014/main" id="{4551B279-9A00-4564-99CA-D1A5FAF31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1700" y="5341639"/>
            <a:ext cx="2877228" cy="90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63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55" userDrawn="1">
          <p15:clr>
            <a:srgbClr val="FBAE40"/>
          </p15:clr>
        </p15:guide>
        <p15:guide id="2" pos="5368" userDrawn="1">
          <p15:clr>
            <a:srgbClr val="FBAE40"/>
          </p15:clr>
        </p15:guide>
        <p15:guide id="3" orient="horz" pos="393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61BFE464-2101-4971-8D1D-3BB7DA752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" y="0"/>
            <a:ext cx="4800438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CAFE6-208E-854E-9B10-04450DDA5365}"/>
              </a:ext>
            </a:extLst>
          </p:cNvPr>
          <p:cNvGrpSpPr/>
          <p:nvPr userDrawn="1"/>
        </p:nvGrpSpPr>
        <p:grpSpPr>
          <a:xfrm>
            <a:off x="5717202" y="2703916"/>
            <a:ext cx="2712299" cy="1358753"/>
            <a:chOff x="5717202" y="3115887"/>
            <a:chExt cx="2712299" cy="13587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76317C-B958-438C-B76B-6A5BCF53F35E}"/>
                </a:ext>
              </a:extLst>
            </p:cNvPr>
            <p:cNvSpPr/>
            <p:nvPr userDrawn="1"/>
          </p:nvSpPr>
          <p:spPr>
            <a:xfrm>
              <a:off x="5717202" y="3115887"/>
              <a:ext cx="27122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3200" b="1" kern="1200" baseline="0">
                  <a:solidFill>
                    <a:srgbClr val="003087"/>
                  </a:solidFill>
                  <a:latin typeface="Open Sans"/>
                  <a:ea typeface="+mj-ea"/>
                  <a:cs typeface="Open Sans"/>
                </a:rPr>
                <a:t>THANK YOU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DBD1F6-93D3-4606-BC93-772B17309C12}"/>
                </a:ext>
              </a:extLst>
            </p:cNvPr>
            <p:cNvSpPr/>
            <p:nvPr userDrawn="1"/>
          </p:nvSpPr>
          <p:spPr>
            <a:xfrm>
              <a:off x="5768021" y="4166863"/>
              <a:ext cx="18934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400" b="0" kern="1200" baseline="0">
                  <a:solidFill>
                    <a:srgbClr val="003087"/>
                  </a:solidFill>
                  <a:latin typeface="Open Sans"/>
                  <a:ea typeface="+mj-ea"/>
                  <a:cs typeface="Open Sans"/>
                </a:rPr>
                <a:t>www.a-star.edu.sg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8FA64D2-48EE-9343-A051-7E6D8244136B}"/>
                </a:ext>
              </a:extLst>
            </p:cNvPr>
            <p:cNvCxnSpPr/>
            <p:nvPr userDrawn="1"/>
          </p:nvCxnSpPr>
          <p:spPr>
            <a:xfrm>
              <a:off x="5844466" y="4082287"/>
              <a:ext cx="1800200" cy="0"/>
            </a:xfrm>
            <a:prstGeom prst="line">
              <a:avLst/>
            </a:prstGeom>
            <a:ln w="3175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AStar_Logo_RGB_LowRes.png">
            <a:extLst>
              <a:ext uri="{FF2B5EF4-FFF2-40B4-BE49-F238E27FC236}">
                <a16:creationId xmlns:a16="http://schemas.microsoft.com/office/drawing/2014/main" id="{CF40A7BF-25A9-48A9-841A-A1BC71F86E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549" y="542925"/>
            <a:ext cx="2737077" cy="8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3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2" userDrawn="1">
          <p15:clr>
            <a:srgbClr val="FBAE40"/>
          </p15:clr>
        </p15:guide>
        <p15:guide id="2" pos="3652" userDrawn="1">
          <p15:clr>
            <a:srgbClr val="FBAE40"/>
          </p15:clr>
        </p15:guide>
        <p15:guide id="3" orient="horz" pos="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6BF3E36-9BA1-4769-A0BA-8A43BF336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754"/>
          <a:stretch/>
        </p:blipFill>
        <p:spPr>
          <a:xfrm>
            <a:off x="2925" y="6369920"/>
            <a:ext cx="12189075" cy="49695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1600BF-67C8-CC44-9412-3C37518D8B20}"/>
              </a:ext>
            </a:extLst>
          </p:cNvPr>
          <p:cNvSpPr txBox="1">
            <a:spLocks/>
          </p:cNvSpPr>
          <p:nvPr userDrawn="1"/>
        </p:nvSpPr>
        <p:spPr>
          <a:xfrm>
            <a:off x="11525458" y="6068418"/>
            <a:ext cx="52387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78BDA8-D60F-4FDE-A05C-5882F3D646E1}" type="slidenum">
              <a:rPr lang="en-US" sz="10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en-US" sz="1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21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3" r:id="rId2"/>
    <p:sldLayoutId id="2147483650" r:id="rId3"/>
    <p:sldLayoutId id="2147483654" r:id="rId4"/>
    <p:sldLayoutId id="2147483657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-star.edu.sg/Research/funding-opportunities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7180839-4CDA-F34F-BFC4-6F043D670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8" y="2503504"/>
            <a:ext cx="10791827" cy="1096946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FY23 Prenatal / Early Childhood Grant Call </a:t>
            </a:r>
          </a:p>
          <a:p>
            <a:r>
              <a:rPr lang="en-US" sz="3200"/>
              <a:t>Grant Call Announcement 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2306FBC-568C-462B-ACFC-27459C70B4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4555522"/>
            <a:ext cx="5619751" cy="351352"/>
          </a:xfrm>
        </p:spPr>
        <p:txBody>
          <a:bodyPr/>
          <a:lstStyle/>
          <a:p>
            <a:r>
              <a:rPr lang="en-US"/>
              <a:t>Human Potential </a:t>
            </a:r>
            <a:r>
              <a:rPr lang="en-US" err="1"/>
              <a:t>Programme</a:t>
            </a:r>
            <a:r>
              <a:rPr lang="en-US"/>
              <a:t> Office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1362B88A-52B0-47C2-8C60-7EDE8B95B6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199" y="4957770"/>
            <a:ext cx="3846513" cy="369794"/>
          </a:xfrm>
        </p:spPr>
        <p:txBody>
          <a:bodyPr/>
          <a:lstStyle/>
          <a:p>
            <a:r>
              <a:rPr lang="en-US"/>
              <a:t>Biomedical Research Council	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CAE57CD-A0BA-44DC-8959-B49400FD44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199" y="5360018"/>
            <a:ext cx="3846513" cy="351352"/>
          </a:xfrm>
        </p:spPr>
        <p:txBody>
          <a:bodyPr/>
          <a:lstStyle/>
          <a:p>
            <a:r>
              <a:rPr lang="en-US"/>
              <a:t>21 July 2023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4BF7C621-85E7-4E2C-9EA7-46A2312D51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8" y="4118409"/>
            <a:ext cx="3846513" cy="377825"/>
          </a:xfrm>
        </p:spPr>
        <p:txBody>
          <a:bodyPr/>
          <a:lstStyle/>
          <a:p>
            <a:r>
              <a:rPr lang="en-US"/>
              <a:t>Ms Wong Ying Lei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71FEBC28-5BF1-4231-A433-D0CF42A93F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199" y="5743824"/>
            <a:ext cx="3846513" cy="351352"/>
          </a:xfrm>
        </p:spPr>
        <p:txBody>
          <a:bodyPr/>
          <a:lstStyle/>
          <a:p>
            <a:r>
              <a:rPr lang="en-US"/>
              <a:t>Official (Open) / Non-Sensitive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0210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244A22-8E4C-45B6-BDF4-6B04F1CA55E8}"/>
              </a:ext>
            </a:extLst>
          </p:cNvPr>
          <p:cNvSpPr txBox="1">
            <a:spLocks/>
          </p:cNvSpPr>
          <p:nvPr/>
        </p:nvSpPr>
        <p:spPr>
          <a:xfrm>
            <a:off x="640658" y="1217114"/>
            <a:ext cx="6432923" cy="4948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Metabolic Health</a:t>
            </a:r>
            <a:endParaRPr lang="en-US" sz="1700" b="1" u="sng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sz="17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Identification of early factors with life course impact on maternal metabolic health.</a:t>
            </a:r>
          </a:p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sz="17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of novel and effective interventions for improving maternal metabolic health outcomes during and after pregnancy (e.g. reduce rate of mother diagnosed with gestational diabetes mellitus from progressing to pre-diabetes/type 2 diabetes).</a:t>
            </a:r>
          </a:p>
          <a:p>
            <a:pPr marL="0" indent="0">
              <a:buNone/>
            </a:pPr>
            <a:r>
              <a:rPr lang="en-US" sz="1700" b="1" u="sng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Mental Wellness</a:t>
            </a:r>
            <a:endParaRPr lang="en-US" sz="1700" b="1" u="sng">
              <a:solidFill>
                <a:srgbClr val="00B05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sz="17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Identification of early factors with negative or positive life course impact on maternal mental health.</a:t>
            </a:r>
          </a:p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sz="17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of novel diagnostics for early detection of women/mothers at risk of anxiety and depression.</a:t>
            </a:r>
          </a:p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sz="17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of novel and effective interventions for improving maternal mental health outcomes during pregnancy and post pregnancy (e.g. reduce anxiety/depression).</a:t>
            </a:r>
          </a:p>
          <a:p>
            <a:pPr marL="457200" indent="-457200">
              <a:buFont typeface="+mj-lt"/>
              <a:buAutoNum type="arabicPeriod"/>
              <a:tabLst>
                <a:tab pos="182563" algn="l"/>
              </a:tabLst>
            </a:pPr>
            <a:r>
              <a:rPr lang="en-US" sz="17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of tool kits or methods for improving mother/child interaction and maternal mental health</a:t>
            </a:r>
          </a:p>
          <a:p>
            <a:pPr marL="0" indent="0">
              <a:buNone/>
            </a:pPr>
            <a:endParaRPr lang="en-US" sz="170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BD51E5-0A60-4B4B-83C6-120B3F44C6C8}"/>
              </a:ext>
            </a:extLst>
          </p:cNvPr>
          <p:cNvGrpSpPr/>
          <p:nvPr/>
        </p:nvGrpSpPr>
        <p:grpSpPr>
          <a:xfrm>
            <a:off x="7284802" y="1217114"/>
            <a:ext cx="4613745" cy="3972591"/>
            <a:chOff x="6856711" y="1195219"/>
            <a:chExt cx="4613745" cy="397259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4B77997-2124-4AF6-8D63-FB9F800E746E}"/>
                </a:ext>
              </a:extLst>
            </p:cNvPr>
            <p:cNvGrpSpPr/>
            <p:nvPr/>
          </p:nvGrpSpPr>
          <p:grpSpPr>
            <a:xfrm>
              <a:off x="6980469" y="3782815"/>
              <a:ext cx="4488697" cy="1384995"/>
              <a:chOff x="725432" y="1099520"/>
              <a:chExt cx="5349046" cy="175562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622C6C3-1C8D-45AB-B0C1-D245B4CF3B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5432" y="1099520"/>
                <a:ext cx="2469448" cy="1640291"/>
              </a:xfrm>
              <a:prstGeom prst="rect">
                <a:avLst/>
              </a:prstGeom>
              <a:solidFill>
                <a:srgbClr val="FFF0C2"/>
              </a:solidFill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4A900DB-82EA-4E26-958B-0E2742D16666}"/>
                  </a:ext>
                </a:extLst>
              </p:cNvPr>
              <p:cNvSpPr txBox="1"/>
              <p:nvPr/>
            </p:nvSpPr>
            <p:spPr>
              <a:xfrm>
                <a:off x="3238923" y="1099520"/>
                <a:ext cx="2835555" cy="175562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Interventions targeting parenting of children over the first 18 months of life to reduce maternal stress and anxiety in taking care of their newborns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F019A87-4191-44AC-9208-B045C505735D}"/>
                </a:ext>
              </a:extLst>
            </p:cNvPr>
            <p:cNvGrpSpPr/>
            <p:nvPr/>
          </p:nvGrpSpPr>
          <p:grpSpPr>
            <a:xfrm>
              <a:off x="6991351" y="1905001"/>
              <a:ext cx="4479105" cy="1292404"/>
              <a:chOff x="5801216" y="4485827"/>
              <a:chExt cx="5319502" cy="1638256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53B7D7C-C475-4C29-9684-3D53E155A7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065" b="7408"/>
              <a:stretch/>
            </p:blipFill>
            <p:spPr>
              <a:xfrm>
                <a:off x="5801216" y="4485827"/>
                <a:ext cx="2461069" cy="1638256"/>
              </a:xfrm>
              <a:prstGeom prst="rect">
                <a:avLst/>
              </a:prstGeom>
              <a:solidFill>
                <a:srgbClr val="FFF0C2"/>
              </a:solidFill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CEBEA42-EAD8-411F-8DE2-7137E6DE71EB}"/>
                  </a:ext>
                </a:extLst>
              </p:cNvPr>
              <p:cNvSpPr txBox="1"/>
              <p:nvPr/>
            </p:nvSpPr>
            <p:spPr>
              <a:xfrm>
                <a:off x="8274478" y="4855793"/>
                <a:ext cx="2846240" cy="106002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Design personalized web-based therapies for Singaporean mothers using AI-informed content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06F6F2-7E00-405E-B952-D99BE7682A41}"/>
                </a:ext>
              </a:extLst>
            </p:cNvPr>
            <p:cNvSpPr txBox="1"/>
            <p:nvPr/>
          </p:nvSpPr>
          <p:spPr>
            <a:xfrm>
              <a:off x="6856711" y="1195219"/>
              <a:ext cx="4612455" cy="394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0C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Examples:</a:t>
              </a:r>
              <a:endParaRPr lang="en-SG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1817A25D-5FAA-461C-A216-86C92E5B92C7}"/>
              </a:ext>
            </a:extLst>
          </p:cNvPr>
          <p:cNvSpPr txBox="1">
            <a:spLocks/>
          </p:cNvSpPr>
          <p:nvPr/>
        </p:nvSpPr>
        <p:spPr>
          <a:xfrm>
            <a:off x="640658" y="240518"/>
            <a:ext cx="10748634" cy="8429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Young Investigator/Investigator Research Category: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Research areas in Maternal Health &amp; Well-being</a:t>
            </a:r>
            <a:endParaRPr lang="en-SG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CCEEB6A0-7AAB-6CE3-0445-9EFBB9C9ABFA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463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051F08-FF5E-84EE-B7A9-493497594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Collaborative POC Grant</a:t>
            </a:r>
            <a:endParaRPr lang="en-SG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00875C4C-AC6D-5EEE-6962-C774B150533A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40637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6C680-241C-BC82-0E95-D35BD8808D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8663" y="296386"/>
            <a:ext cx="10748634" cy="84296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Collaborative POC / Pilot Studies / Intervention Category: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Research Areas in (A) Early Childhood Development; </a:t>
            </a:r>
            <a:r>
              <a:rPr lang="en-US" u="sng"/>
              <a:t>OR</a:t>
            </a:r>
            <a:r>
              <a:rPr lang="en-US"/>
              <a:t> (B) Child &amp; Maternal Socio-emotional development and Mental Wellness </a:t>
            </a:r>
            <a:endParaRPr lang="en-S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A841B-D782-2ACB-2628-19981C11CF47}"/>
              </a:ext>
            </a:extLst>
          </p:cNvPr>
          <p:cNvSpPr txBox="1"/>
          <p:nvPr/>
        </p:nvSpPr>
        <p:spPr>
          <a:xfrm>
            <a:off x="728663" y="1752117"/>
            <a:ext cx="1028523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Theme A: Early Childhood Development</a:t>
            </a:r>
            <a:r>
              <a:rPr lang="en-SG" sz="1600" b="1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Driving early life human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Address one (or more) of ECDA’s problem statements attached in the following slide.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Examples of research </a:t>
            </a:r>
            <a:r>
              <a:rPr lang="en-SG" sz="1600" b="1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</a:t>
            </a:r>
            <a:r>
              <a:rPr lang="en-SG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SG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Effects of critical early life factors and differences on later outcomes</a:t>
            </a:r>
          </a:p>
          <a:p>
            <a:pPr marL="742950" lvl="1" indent="-285750">
              <a:buFontTx/>
              <a:buChar char="-"/>
            </a:pPr>
            <a:endParaRPr lang="en-SG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SG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Relative impact of home and preschool factors on early childhood development</a:t>
            </a:r>
          </a:p>
          <a:p>
            <a:pPr marL="742950" lvl="1" indent="-285750">
              <a:buFontTx/>
              <a:buChar char="-"/>
            </a:pPr>
            <a:endParaRPr lang="en-SG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SG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Baseline norms in Singapore across various child development domains, for different profiles of children</a:t>
            </a:r>
          </a:p>
          <a:p>
            <a:pPr marL="742950" lvl="1" indent="-285750">
              <a:buFontTx/>
              <a:buChar char="-"/>
            </a:pPr>
            <a:endParaRPr lang="en-SG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SG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Effects of Adverse Childhood Experiences (ACE), having developmental needs, and/or coming from a lower-income family on children’s development in Singapore, how/if effects can be mitigated systematically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D206B81D-B493-8CE0-84BF-F512A725D294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9775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1C984DF-9053-F90E-1C74-361746D87F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496565"/>
              </p:ext>
            </p:extLst>
          </p:nvPr>
        </p:nvGraphicFramePr>
        <p:xfrm>
          <a:off x="277451" y="1061905"/>
          <a:ext cx="11637098" cy="48894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6222">
                  <a:extLst>
                    <a:ext uri="{9D8B030D-6E8A-4147-A177-3AD203B41FA5}">
                      <a16:colId xmlns:a16="http://schemas.microsoft.com/office/drawing/2014/main" val="3294278519"/>
                    </a:ext>
                  </a:extLst>
                </a:gridCol>
                <a:gridCol w="1519281">
                  <a:extLst>
                    <a:ext uri="{9D8B030D-6E8A-4147-A177-3AD203B41FA5}">
                      <a16:colId xmlns:a16="http://schemas.microsoft.com/office/drawing/2014/main" val="831292455"/>
                    </a:ext>
                  </a:extLst>
                </a:gridCol>
                <a:gridCol w="9551595">
                  <a:extLst>
                    <a:ext uri="{9D8B030D-6E8A-4147-A177-3AD203B41FA5}">
                      <a16:colId xmlns:a16="http://schemas.microsoft.com/office/drawing/2014/main" val="258041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S/N</a:t>
                      </a:r>
                      <a:endParaRPr lang="en-SG" sz="1400" b="1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556" marR="75556" marT="37778" marB="37778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Topics of Interest</a:t>
                      </a:r>
                      <a:endParaRPr lang="en-SG" sz="1400" b="1" baseline="300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556" marR="75556" marT="37778" marB="37778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Problem Statement</a:t>
                      </a:r>
                      <a:endParaRPr lang="en-SG" sz="1400" b="1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556" marR="75556" marT="37778" marB="37778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042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en-SG" sz="140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556" marR="75556" marT="37778" marB="37778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Preschool, child development</a:t>
                      </a:r>
                    </a:p>
                  </a:txBody>
                  <a:tcPr marL="75556" marR="75556" marT="37778" marB="37778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SG" sz="14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International research has shown the enduring </a:t>
                      </a:r>
                      <a:r>
                        <a:rPr lang="en-SG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benefits of attending preschool. In Singapore,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What is the impact of preschool on the child’s school readiness and outcomes in his/her later years (i.e., primary school, secondary school etc)?  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SG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 what extent does preschool factors (i.e., age of preschool enrolment, attendance, type of preschool, preschool quality) affect the impact of preschool on child outcomes?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G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With the increased demand for infant care services, are there benefits and/or adverse impacts of centre-based care for young children (i.e., 2 to 18 months) compared to home-based care? To what extent does the different modality of care in the early ages impact children’s school readiness</a:t>
                      </a:r>
                      <a:r>
                        <a:rPr lang="en-SG" sz="14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?</a:t>
                      </a:r>
                    </a:p>
                  </a:txBody>
                  <a:tcPr marL="75556" marR="75556" marT="37778" marB="37778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2936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en-SG" sz="140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556" marR="75556" marT="37778" marB="37778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Child development, vulnerable groups, early Indicators </a:t>
                      </a:r>
                    </a:p>
                  </a:txBody>
                  <a:tcPr marL="75556" marR="75556" marT="37778" marB="37778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SG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Family backgrounds and child’s condition are known to impact child’s development and school readiness.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G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Which groups of children (i.e., children from lower income families, children with developmental needs, and children who had Adverse Childhood Experiences) tend to have poorer outcomes compared to their peers ?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G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What are conditions that enable these groups to fair better?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What are bio/ health markers (parental or child) that enable early detection of children with developmental needs? </a:t>
                      </a:r>
                      <a:endParaRPr lang="en-SG" sz="140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556" marR="75556" marT="37778" marB="37778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732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SG" sz="140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556" marR="75556" marT="37778" marB="37778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Over-schooling, preschool, child well-being</a:t>
                      </a:r>
                    </a:p>
                  </a:txBody>
                  <a:tcPr marL="75556" marR="75556" marT="37778" marB="37778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More children are attending tuition at younger ages (age 7 or younger). Some preschools are also known to over-teach (i.e., curriculum and teaching approaches that are not age appropriate).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What are effects of over-schooling and/or tuition in children in the preschool ages and schooling years? </a:t>
                      </a:r>
                      <a:endParaRPr lang="en-US" sz="1400" strike="sngStrike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5556" marR="75556" marT="37778" marB="37778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286478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3437D9E-7207-FED6-FD9D-D12689B72F95}"/>
              </a:ext>
            </a:extLst>
          </p:cNvPr>
          <p:cNvSpPr txBox="1">
            <a:spLocks/>
          </p:cNvSpPr>
          <p:nvPr/>
        </p:nvSpPr>
        <p:spPr>
          <a:xfrm>
            <a:off x="476628" y="325922"/>
            <a:ext cx="9788769" cy="9438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400" b="1">
                <a:solidFill>
                  <a:srgbClr val="003087"/>
                </a:solidFill>
              </a:rPr>
              <a:t>ECDA’s Problem Statements</a:t>
            </a:r>
            <a:endParaRPr lang="en-SG" sz="2400" b="1">
              <a:solidFill>
                <a:srgbClr val="003087"/>
              </a:solidFill>
            </a:endParaRP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B5B2D478-1AD5-5921-1FAC-799B3065E1FD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08414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6C680-241C-BC82-0E95-D35BD8808D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8663" y="296386"/>
            <a:ext cx="10748634" cy="84296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Collaborative POC / Pilot Studies / Intervention Category: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Research Areas in (A) Early Childhood Development; </a:t>
            </a:r>
            <a:r>
              <a:rPr lang="en-US" u="sng"/>
              <a:t>OR</a:t>
            </a:r>
            <a:r>
              <a:rPr lang="en-US"/>
              <a:t> (B) Child &amp; Maternal Socio-emotional development and Mental Wellness </a:t>
            </a:r>
            <a:endParaRPr lang="en-S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A841B-D782-2ACB-2628-19981C11CF47}"/>
              </a:ext>
            </a:extLst>
          </p:cNvPr>
          <p:cNvSpPr txBox="1"/>
          <p:nvPr/>
        </p:nvSpPr>
        <p:spPr>
          <a:xfrm>
            <a:off x="728663" y="1926783"/>
            <a:ext cx="1041879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Theme B: Child Socio-emotional development and Maternal Mental Wellness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Propose a research topic in the area of child and/or maternal socio-emotional development and mental wellness.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Proposals involving maternal studies </a:t>
            </a:r>
            <a:r>
              <a:rPr lang="en-SG" sz="1600" b="1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 ideally</a:t>
            </a:r>
            <a:r>
              <a:rPr lang="en-SG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also include the impact on child socio-emotional development and/or mental wellness.</a:t>
            </a:r>
          </a:p>
          <a:p>
            <a:endParaRPr lang="en-US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Examples of research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Determine modifiable early life factors that affect socio-emotional development and resilience</a:t>
            </a:r>
          </a:p>
          <a:p>
            <a:pPr marL="742950" lvl="1" indent="-285750">
              <a:buFontTx/>
              <a:buChar char="-"/>
            </a:pPr>
            <a:endParaRPr lang="en-US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of novel tools or methods for assessments of socio-emotional development and mental health</a:t>
            </a:r>
          </a:p>
          <a:p>
            <a:pPr marL="742950" lvl="1" indent="-285750">
              <a:buFontTx/>
              <a:buChar char="-"/>
            </a:pPr>
            <a:endParaRPr lang="en-US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Identification of interventions to improve child socio-emotional development and maternal mental health </a:t>
            </a:r>
            <a:endParaRPr lang="en-SG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D206B81D-B493-8CE0-84BF-F512A725D294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64614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A2156B-2D03-DD11-9901-7A862E3B043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8663" y="1204105"/>
            <a:ext cx="10748634" cy="4838606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SG" dirty="0"/>
              <a:t>Cross-domain projects covering multiple time periods such as early childhood, pre-school and primary school periods will be prioritised.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SG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Applicants to the Collaborative POC Grants can submit for either or both themes. Should both proposals be shortlisted, only 1 proposal will be awarded to the same lead PI under this grant category.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Funding for each theme is ringfenced and evaluated separately.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YIRG and IRG grants are awarded to the individual applicant and are non-transferable.</a:t>
            </a:r>
            <a:endParaRPr lang="en-SG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SG" dirty="0"/>
              <a:t>Funding will be provided quarterly on a </a:t>
            </a:r>
            <a:r>
              <a:rPr lang="en-SG" b="1" u="sng" dirty="0"/>
              <a:t>reimbursement basis.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SG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SG" dirty="0"/>
              <a:t>Budget projections should be on a cash accounting basis (i.e. </a:t>
            </a:r>
            <a:r>
              <a:rPr lang="en-SG" b="1" dirty="0"/>
              <a:t>FY24 projections should be expensed and paid in FY24</a:t>
            </a:r>
            <a:r>
              <a:rPr lang="en-SG" dirty="0"/>
              <a:t>).</a:t>
            </a:r>
            <a:endParaRPr lang="en-SG" b="1" u="sng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SG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SG" b="1" dirty="0"/>
              <a:t>Official project start date will be 1 April 2024</a:t>
            </a:r>
            <a:r>
              <a:rPr lang="en-SG" dirty="0"/>
              <a:t>. </a:t>
            </a:r>
            <a:endParaRPr lang="en-SG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G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89951DF-3552-32B7-A51F-6DA6A38386DA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AE416ECE-D326-B667-0D90-1BD5C41DB7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8663" y="461963"/>
            <a:ext cx="10748634" cy="842962"/>
          </a:xfrm>
        </p:spPr>
        <p:txBody>
          <a:bodyPr/>
          <a:lstStyle/>
          <a:p>
            <a:r>
              <a:rPr lang="en-US" dirty="0"/>
              <a:t>Key Points to Note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84350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535716-7734-4F8D-13BC-402BC108FD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Evaluation Criteria </a:t>
            </a:r>
          </a:p>
          <a:p>
            <a:r>
              <a:rPr lang="en-US"/>
              <a:t>(YIRG, IRG, Collaborative POC)</a:t>
            </a:r>
            <a:endParaRPr lang="en-SG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1CC9667-486E-4B23-3B3E-4B2CE8B00A2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880973" y="6198342"/>
            <a:ext cx="6302189" cy="351352"/>
          </a:xfrm>
        </p:spPr>
        <p:txBody>
          <a:bodyPr/>
          <a:lstStyle/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09765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B91D5CA-B99A-4C0E-BD16-5888B49D9A25}"/>
              </a:ext>
            </a:extLst>
          </p:cNvPr>
          <p:cNvSpPr txBox="1"/>
          <p:nvPr/>
        </p:nvSpPr>
        <p:spPr>
          <a:xfrm>
            <a:off x="3425049" y="3611857"/>
            <a:ext cx="21402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 and significance of proposed research, including the potential for breakthrough/ innovation to advance knowledge and understanding within its own field or across different fields.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72C259-E07C-4F59-B0E5-7EAD4A4DAE31}"/>
              </a:ext>
            </a:extLst>
          </p:cNvPr>
          <p:cNvGrpSpPr/>
          <p:nvPr/>
        </p:nvGrpSpPr>
        <p:grpSpPr>
          <a:xfrm>
            <a:off x="3389576" y="1258346"/>
            <a:ext cx="2332908" cy="2340384"/>
            <a:chOff x="2780282" y="1316386"/>
            <a:chExt cx="2332908" cy="234038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5047498-B0AC-46F3-B343-169516A53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</a:blip>
            <a:srcRect r="-1241" b="1400"/>
            <a:stretch/>
          </p:blipFill>
          <p:spPr>
            <a:xfrm>
              <a:off x="2882093" y="1316386"/>
              <a:ext cx="2140224" cy="2340384"/>
            </a:xfrm>
            <a:prstGeom prst="rect">
              <a:avLst/>
            </a:prstGeom>
            <a:effectLst/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7881CF3-73C2-4B48-90E3-3C4184A3A8BD}"/>
                </a:ext>
              </a:extLst>
            </p:cNvPr>
            <p:cNvGrpSpPr/>
            <p:nvPr/>
          </p:nvGrpSpPr>
          <p:grpSpPr>
            <a:xfrm>
              <a:off x="2780282" y="2211082"/>
              <a:ext cx="2332908" cy="752499"/>
              <a:chOff x="2780282" y="2211082"/>
              <a:chExt cx="2332908" cy="752499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0F11FF8-3CF4-4BC3-9CD5-F011E2430058}"/>
                  </a:ext>
                </a:extLst>
              </p:cNvPr>
              <p:cNvSpPr/>
              <p:nvPr/>
            </p:nvSpPr>
            <p:spPr>
              <a:xfrm>
                <a:off x="2885431" y="2211082"/>
                <a:ext cx="2109600" cy="752499"/>
              </a:xfrm>
              <a:prstGeom prst="rect">
                <a:avLst/>
              </a:prstGeom>
              <a:solidFill>
                <a:srgbClr val="5C6A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0E40812-9421-4FCA-9393-588CD568E51D}"/>
                  </a:ext>
                </a:extLst>
              </p:cNvPr>
              <p:cNvSpPr/>
              <p:nvPr/>
            </p:nvSpPr>
            <p:spPr>
              <a:xfrm>
                <a:off x="2780282" y="2321151"/>
                <a:ext cx="2332908" cy="5511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sng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Scientific Excellence and Innovation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CF6A54B-B56C-4229-A11F-BFB3AB62362C}"/>
              </a:ext>
            </a:extLst>
          </p:cNvPr>
          <p:cNvSpPr txBox="1"/>
          <p:nvPr/>
        </p:nvSpPr>
        <p:spPr>
          <a:xfrm>
            <a:off x="754177" y="3610769"/>
            <a:ext cx="20163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Relevance, scientific value and amount of contribution of proposed research in addressing the challenge(s) posed.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F104B18-B682-4F90-85B0-97538C18FB7D}"/>
              </a:ext>
            </a:extLst>
          </p:cNvPr>
          <p:cNvGrpSpPr/>
          <p:nvPr/>
        </p:nvGrpSpPr>
        <p:grpSpPr>
          <a:xfrm>
            <a:off x="425440" y="1236340"/>
            <a:ext cx="2660803" cy="2365346"/>
            <a:chOff x="425440" y="1303905"/>
            <a:chExt cx="2660803" cy="236534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6D6B7E2-9C95-4169-A84B-3168E86FB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85000"/>
            </a:blip>
            <a:srcRect l="17922" t="2635" r="25350"/>
            <a:stretch/>
          </p:blipFill>
          <p:spPr>
            <a:xfrm>
              <a:off x="729562" y="1303905"/>
              <a:ext cx="2068011" cy="2365346"/>
            </a:xfrm>
            <a:prstGeom prst="rect">
              <a:avLst/>
            </a:prstGeom>
            <a:effectLst/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5C1A050-E4AE-4A43-BA7B-EE20290E63CE}"/>
                </a:ext>
              </a:extLst>
            </p:cNvPr>
            <p:cNvGrpSpPr/>
            <p:nvPr/>
          </p:nvGrpSpPr>
          <p:grpSpPr>
            <a:xfrm>
              <a:off x="425440" y="2211083"/>
              <a:ext cx="2660803" cy="752498"/>
              <a:chOff x="425440" y="2211083"/>
              <a:chExt cx="2660803" cy="752498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5301F5-77F0-46AD-979C-DBABC35C51B9}"/>
                  </a:ext>
                </a:extLst>
              </p:cNvPr>
              <p:cNvSpPr/>
              <p:nvPr/>
            </p:nvSpPr>
            <p:spPr>
              <a:xfrm>
                <a:off x="728773" y="2211083"/>
                <a:ext cx="2066400" cy="752498"/>
              </a:xfrm>
              <a:prstGeom prst="rect">
                <a:avLst/>
              </a:prstGeom>
              <a:solidFill>
                <a:srgbClr val="B29A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AF1AF75-C205-47A6-9207-3D3DAB4A3104}"/>
                  </a:ext>
                </a:extLst>
              </p:cNvPr>
              <p:cNvSpPr/>
              <p:nvPr/>
            </p:nvSpPr>
            <p:spPr>
              <a:xfrm>
                <a:off x="425440" y="2309741"/>
                <a:ext cx="2660803" cy="5511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sng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Contribution to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sng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Grant Objectives</a:t>
                </a: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626C3D3-4AAA-44D0-8A14-3D07A8A34679}"/>
              </a:ext>
            </a:extLst>
          </p:cNvPr>
          <p:cNvSpPr txBox="1"/>
          <p:nvPr/>
        </p:nvSpPr>
        <p:spPr>
          <a:xfrm>
            <a:off x="6224103" y="3636570"/>
            <a:ext cx="22310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Potential and feasibility for application and translation of research outcomes/ solutions with local agencies or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(public and/or private sectors), and even beyond Singapore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56867BB-3D98-4174-A2EE-AC058F328330}"/>
              </a:ext>
            </a:extLst>
          </p:cNvPr>
          <p:cNvGrpSpPr/>
          <p:nvPr/>
        </p:nvGrpSpPr>
        <p:grpSpPr>
          <a:xfrm>
            <a:off x="6177194" y="1286921"/>
            <a:ext cx="2510428" cy="2334986"/>
            <a:chOff x="4955980" y="1325248"/>
            <a:chExt cx="2510428" cy="233498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23C086-1DDD-436C-8058-036EB7A03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15514" r="24845"/>
            <a:stretch/>
          </p:blipFill>
          <p:spPr>
            <a:xfrm>
              <a:off x="5073322" y="1325248"/>
              <a:ext cx="2090216" cy="2334986"/>
            </a:xfrm>
            <a:prstGeom prst="rect">
              <a:avLst/>
            </a:prstGeom>
            <a:effectLst/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0071939-6CAC-408E-8103-172392C52EFC}"/>
                </a:ext>
              </a:extLst>
            </p:cNvPr>
            <p:cNvGrpSpPr/>
            <p:nvPr/>
          </p:nvGrpSpPr>
          <p:grpSpPr>
            <a:xfrm>
              <a:off x="4955980" y="2193724"/>
              <a:ext cx="2510428" cy="769858"/>
              <a:chOff x="4955980" y="2193724"/>
              <a:chExt cx="2510428" cy="769858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4F3AE15-AC45-40B4-8743-2AFF74CB1E6A}"/>
                  </a:ext>
                </a:extLst>
              </p:cNvPr>
              <p:cNvSpPr/>
              <p:nvPr/>
            </p:nvSpPr>
            <p:spPr>
              <a:xfrm>
                <a:off x="5073127" y="2208387"/>
                <a:ext cx="2091600" cy="755195"/>
              </a:xfrm>
              <a:prstGeom prst="rect">
                <a:avLst/>
              </a:prstGeom>
              <a:solidFill>
                <a:srgbClr val="AA9F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CDFA72A-565E-42F0-BD55-FAF78E9976E1}"/>
                  </a:ext>
                </a:extLst>
              </p:cNvPr>
              <p:cNvSpPr/>
              <p:nvPr/>
            </p:nvSpPr>
            <p:spPr>
              <a:xfrm>
                <a:off x="4955980" y="2193724"/>
                <a:ext cx="2510428" cy="74430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sng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Potential for Deployment in SG (primarily)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E6CAE90-5EBA-49D8-87BA-F40BF5B77D15}"/>
              </a:ext>
            </a:extLst>
          </p:cNvPr>
          <p:cNvGrpSpPr/>
          <p:nvPr/>
        </p:nvGrpSpPr>
        <p:grpSpPr>
          <a:xfrm>
            <a:off x="8896007" y="1271662"/>
            <a:ext cx="2541816" cy="2343848"/>
            <a:chOff x="7036502" y="1316386"/>
            <a:chExt cx="2541816" cy="2343848"/>
          </a:xfrm>
        </p:grpSpPr>
        <p:pic>
          <p:nvPicPr>
            <p:cNvPr id="53" name="Picture 2" descr="See the source image">
              <a:extLst>
                <a:ext uri="{FF2B5EF4-FFF2-40B4-BE49-F238E27FC236}">
                  <a16:creationId xmlns:a16="http://schemas.microsoft.com/office/drawing/2014/main" id="{F09CF767-2DCF-44A6-B09D-C524957B9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06"/>
            <a:stretch/>
          </p:blipFill>
          <p:spPr bwMode="auto">
            <a:xfrm>
              <a:off x="7247670" y="1316386"/>
              <a:ext cx="2092409" cy="234384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8AA2A9B-3DC4-4EBA-BFFA-E0D2ADF69141}"/>
                </a:ext>
              </a:extLst>
            </p:cNvPr>
            <p:cNvGrpSpPr/>
            <p:nvPr/>
          </p:nvGrpSpPr>
          <p:grpSpPr>
            <a:xfrm>
              <a:off x="7036502" y="2185842"/>
              <a:ext cx="2541816" cy="777742"/>
              <a:chOff x="7036502" y="2185842"/>
              <a:chExt cx="2541816" cy="777742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49384E8-0394-48FB-888F-21B5CE053857}"/>
                  </a:ext>
                </a:extLst>
              </p:cNvPr>
              <p:cNvSpPr/>
              <p:nvPr/>
            </p:nvSpPr>
            <p:spPr>
              <a:xfrm>
                <a:off x="7247592" y="2208388"/>
                <a:ext cx="2088553" cy="755196"/>
              </a:xfrm>
              <a:prstGeom prst="rect">
                <a:avLst/>
              </a:prstGeom>
              <a:solidFill>
                <a:srgbClr val="758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CBBFE88-E9DE-472A-AE77-CAFB99E0AEBA}"/>
                  </a:ext>
                </a:extLst>
              </p:cNvPr>
              <p:cNvSpPr/>
              <p:nvPr/>
            </p:nvSpPr>
            <p:spPr>
              <a:xfrm>
                <a:off x="7036502" y="2185842"/>
                <a:ext cx="2541816" cy="7777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sng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Execution Strength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sng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&amp; Technical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sng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Competency</a:t>
                </a: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5B660FE-9CFA-447B-B10B-D9FE19C0B215}"/>
              </a:ext>
            </a:extLst>
          </p:cNvPr>
          <p:cNvSpPr txBox="1"/>
          <p:nvPr/>
        </p:nvSpPr>
        <p:spPr>
          <a:xfrm>
            <a:off x="9015522" y="3611487"/>
            <a:ext cx="230278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 and delivery of execution plans.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 and track record of research team, including likely multi-disciplinary research, synergy in delivering research and potential for international leadership.</a:t>
            </a:r>
            <a:endParaRPr kumimoji="0" lang="en-SG" sz="1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D2C645E9-DE78-4A1A-EC11-D038204012A1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A34483C4-56AE-07F2-19C0-4BAEAA2D1B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8663" y="461963"/>
            <a:ext cx="10748634" cy="842962"/>
          </a:xfrm>
        </p:spPr>
        <p:txBody>
          <a:bodyPr/>
          <a:lstStyle/>
          <a:p>
            <a:r>
              <a:rPr lang="en-US"/>
              <a:t>Evaluation Criteria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1862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A3FE24-CBB8-4D1A-B1D6-F1FED22101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880973" y="6198342"/>
            <a:ext cx="6302189" cy="351352"/>
          </a:xfrm>
        </p:spPr>
        <p:txBody>
          <a:bodyPr/>
          <a:lstStyle/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BA8E3-E522-4F32-A9D2-27C2038A625D}"/>
              </a:ext>
            </a:extLst>
          </p:cNvPr>
          <p:cNvSpPr txBox="1"/>
          <p:nvPr/>
        </p:nvSpPr>
        <p:spPr>
          <a:xfrm>
            <a:off x="465883" y="945520"/>
            <a:ext cx="11260234" cy="2835086"/>
          </a:xfrm>
          <a:prstGeom prst="roundRect">
            <a:avLst>
              <a:gd name="adj" fmla="val 12646"/>
            </a:avLst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5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Researchers from all Singapore-based institutions of higher learning, public sector agencies, public hospitals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 proposals should only be submitted by one lead Principal Investigator (PI)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Lead PI must have:</a:t>
            </a:r>
          </a:p>
          <a:p>
            <a:pPr marL="622300" indent="-342900">
              <a:buFont typeface="Arial" panose="020B0604020202020204" pitchFamily="34" charset="0"/>
              <a:buChar char="•"/>
            </a:pPr>
            <a:r>
              <a:rPr lang="en-U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minimum of 0.7 FTE primary appointment in a Singapore publicly funded research or tertiary institution and be salaried by the institution</a:t>
            </a:r>
          </a:p>
          <a:p>
            <a:pPr marL="622300" indent="-342900">
              <a:buFont typeface="Arial" panose="020B0604020202020204" pitchFamily="34" charset="0"/>
              <a:buChar char="•"/>
            </a:pPr>
            <a:r>
              <a:rPr lang="en-U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 a laboratory or research </a:t>
            </a:r>
            <a:r>
              <a:rPr lang="en-US" sz="15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</a:t>
            </a:r>
            <a:r>
              <a:rPr lang="en-U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that carries out research in Singapore; and</a:t>
            </a:r>
          </a:p>
          <a:p>
            <a:pPr marL="622300" indent="-342900">
              <a:buFont typeface="Arial" panose="020B0604020202020204" pitchFamily="34" charset="0"/>
              <a:buChar char="•"/>
            </a:pPr>
            <a:r>
              <a:rPr lang="en-U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holds a minimum of 9 months employment (per calendar year) with local Singapore institution(s). Upon award, the PI must agree to fulfil at least 6 months of residency in Singapore for each calendar year over the duration of the grant award.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sz="15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Collaboration with foreign </a:t>
            </a:r>
            <a:r>
              <a:rPr lang="en-US" sz="15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organisations</a:t>
            </a:r>
            <a:r>
              <a:rPr lang="en-US" sz="15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experts in the capability of a Co-investigator/Collaborator is allowed, but no funding will be allocated to the foreign Co-investigator/Collaborator who are operating out of Singapore.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9CB7A56-A4E3-46C7-8145-FD3221E2C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617934"/>
              </p:ext>
            </p:extLst>
          </p:nvPr>
        </p:nvGraphicFramePr>
        <p:xfrm>
          <a:off x="728663" y="3712817"/>
          <a:ext cx="10997454" cy="2255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73763">
                  <a:extLst>
                    <a:ext uri="{9D8B030D-6E8A-4147-A177-3AD203B41FA5}">
                      <a16:colId xmlns:a16="http://schemas.microsoft.com/office/drawing/2014/main" val="1482357469"/>
                    </a:ext>
                  </a:extLst>
                </a:gridCol>
                <a:gridCol w="3677478">
                  <a:extLst>
                    <a:ext uri="{9D8B030D-6E8A-4147-A177-3AD203B41FA5}">
                      <a16:colId xmlns:a16="http://schemas.microsoft.com/office/drawing/2014/main" val="297052213"/>
                    </a:ext>
                  </a:extLst>
                </a:gridCol>
                <a:gridCol w="3546213">
                  <a:extLst>
                    <a:ext uri="{9D8B030D-6E8A-4147-A177-3AD203B41FA5}">
                      <a16:colId xmlns:a16="http://schemas.microsoft.com/office/drawing/2014/main" val="1374944187"/>
                    </a:ext>
                  </a:extLst>
                </a:gridCol>
              </a:tblGrid>
              <a:tr h="50539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For Young Investigator* Research Category ($300-$500K)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For Investigator Research Category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($500K-$1.5M)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For Collaborative POC Category (Up to $5M)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095344"/>
                  </a:ext>
                </a:extLst>
              </a:tr>
              <a:tr h="1452996">
                <a:tc>
                  <a:txBody>
                    <a:bodyPr/>
                    <a:lstStyle/>
                    <a:p>
                      <a:pPr marL="447675" indent="-360363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Only young investigators can apply</a:t>
                      </a:r>
                    </a:p>
                    <a:p>
                      <a:pPr marL="447675" indent="-360363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Young investigators* are strongly encouraged to work with a mentor for research guidance</a:t>
                      </a:r>
                    </a:p>
                    <a:p>
                      <a:pPr marL="447675" indent="-360363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Applicants must indicate how the proposed area of work would be distinct from their current supervisor’s existing research. The applicant’s current supervisor should not be a co-investigator on the proposal.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7675" marR="0" lvl="0" indent="-3603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Only mid or senior investigators can apply </a:t>
                      </a:r>
                    </a:p>
                    <a:p>
                      <a:pPr marL="447675" marR="0" lvl="0" indent="-3603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Lead PI must be an independent investigator (with PI status in institution) with a demonstrated track record of research, as evidenced by the award of nationally competitive funding (international funding to be considered on a case by case basis), substantial publication record in the past 3 years.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Lead PIs should demonstrate relevant scientific/technical background and have a good track record as an independent PI in leading and coordinating research </a:t>
                      </a:r>
                      <a:r>
                        <a:rPr lang="en-US" sz="12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programmes</a:t>
                      </a:r>
                      <a:r>
                        <a:rPr lang="en-US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as well as achieving productive research outcomes (e.g. award of nationally competitive funding, substantial publication record in the past 3 years)</a:t>
                      </a:r>
                      <a:endParaRPr lang="en-SG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16238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1C7F65C-184C-4AA1-9010-78BE5A3A36CA}"/>
              </a:ext>
            </a:extLst>
          </p:cNvPr>
          <p:cNvSpPr txBox="1"/>
          <p:nvPr/>
        </p:nvSpPr>
        <p:spPr>
          <a:xfrm>
            <a:off x="737209" y="5959794"/>
            <a:ext cx="109974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/>
              <a:t>*must have completed their PhD or MBBS/MD/BDS within the past 7 years and past 10 years respectively, whichever date is later</a:t>
            </a:r>
            <a:endParaRPr lang="en-SG" sz="110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31956883-EE44-26DF-05FF-709B0EA5A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8663" y="461963"/>
            <a:ext cx="10748634" cy="842962"/>
          </a:xfrm>
        </p:spPr>
        <p:txBody>
          <a:bodyPr/>
          <a:lstStyle/>
          <a:p>
            <a:r>
              <a:rPr lang="en-US"/>
              <a:t>Eligibility Criteria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642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6B5F277-5E5A-404B-965C-CEB62C4E12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8663" y="1111951"/>
            <a:ext cx="10748634" cy="3374324"/>
          </a:xfrm>
        </p:spPr>
        <p:txBody>
          <a:bodyPr>
            <a:normAutofit/>
          </a:bodyPr>
          <a:lstStyle/>
          <a:p>
            <a:pPr algn="just"/>
            <a:r>
              <a:rPr lang="en-US" b="1" u="sng"/>
              <a:t>Instructions</a:t>
            </a:r>
          </a:p>
          <a:p>
            <a:pPr algn="just"/>
            <a:r>
              <a:rPr lang="en-US"/>
              <a:t>This call for proposals has a </a:t>
            </a:r>
            <a:r>
              <a:rPr lang="en-US" b="1" u="sng"/>
              <a:t>two-stage process</a:t>
            </a:r>
            <a:r>
              <a:rPr lang="en-US"/>
              <a:t>. Lead PI is required to submit a </a:t>
            </a:r>
            <a:r>
              <a:rPr lang="en-US" u="sng"/>
              <a:t>Letter of Intent</a:t>
            </a:r>
            <a:r>
              <a:rPr lang="en-US"/>
              <a:t> (LOI) and shortlisted applicants will be invited to submit a </a:t>
            </a:r>
            <a:r>
              <a:rPr lang="en-US" u="sng"/>
              <a:t>full proposal</a:t>
            </a:r>
            <a:r>
              <a:rPr lang="en-US"/>
              <a:t>. Interested applicants may visit the A*STAR funding opportunities webpage (</a:t>
            </a:r>
            <a:r>
              <a:rPr lang="en-US">
                <a:hlinkClick r:id="rId2"/>
              </a:rPr>
              <a:t>https://www.a-star.edu.sg/Research/funding-opportunities</a:t>
            </a:r>
            <a:r>
              <a:rPr lang="en-US"/>
              <a:t>) to download the relevant materials, information sheet and application package.</a:t>
            </a:r>
          </a:p>
          <a:p>
            <a:pPr algn="just"/>
            <a:endParaRPr lang="en-US"/>
          </a:p>
          <a:p>
            <a:pPr algn="just"/>
            <a:r>
              <a:rPr lang="en-US"/>
              <a:t>Interested applicants will be required to submit the essential documents via an </a:t>
            </a:r>
            <a:r>
              <a:rPr lang="en-US" b="1">
                <a:solidFill>
                  <a:srgbClr val="C00000"/>
                </a:solidFill>
              </a:rPr>
              <a:t>offline submission via email to the HP PO (HPPO@hq.a-star.edu.sg) by 21 Aug 2023, 23:59 hrs. </a:t>
            </a:r>
            <a:r>
              <a:rPr lang="en-US"/>
              <a:t>Late submissions or submissions from individual applicants without endorsement from the Host Institution will not be accepted.</a:t>
            </a:r>
          </a:p>
          <a:p>
            <a:pPr algn="just"/>
            <a:endParaRPr lang="en-US"/>
          </a:p>
          <a:p>
            <a:pPr algn="just"/>
            <a:r>
              <a:rPr lang="en-US"/>
              <a:t>The following documents are required for the LOI submission. </a:t>
            </a:r>
          </a:p>
          <a:p>
            <a:pPr algn="just"/>
            <a:endParaRPr lang="en-US"/>
          </a:p>
          <a:p>
            <a:pPr algn="just"/>
            <a:endParaRPr lang="en-SG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2BE1D38-22ED-4B41-B752-30A180577F32}"/>
              </a:ext>
            </a:extLst>
          </p:cNvPr>
          <p:cNvGraphicFramePr>
            <a:graphicFrameLocks noGrp="1"/>
          </p:cNvGraphicFramePr>
          <p:nvPr/>
        </p:nvGraphicFramePr>
        <p:xfrm>
          <a:off x="839041" y="4283009"/>
          <a:ext cx="10218518" cy="1219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37196">
                  <a:extLst>
                    <a:ext uri="{9D8B030D-6E8A-4147-A177-3AD203B41FA5}">
                      <a16:colId xmlns:a16="http://schemas.microsoft.com/office/drawing/2014/main" val="2644423014"/>
                    </a:ext>
                  </a:extLst>
                </a:gridCol>
                <a:gridCol w="5402520">
                  <a:extLst>
                    <a:ext uri="{9D8B030D-6E8A-4147-A177-3AD203B41FA5}">
                      <a16:colId xmlns:a16="http://schemas.microsoft.com/office/drawing/2014/main" val="3987961361"/>
                    </a:ext>
                  </a:extLst>
                </a:gridCol>
                <a:gridCol w="4178802">
                  <a:extLst>
                    <a:ext uri="{9D8B030D-6E8A-4147-A177-3AD203B41FA5}">
                      <a16:colId xmlns:a16="http://schemas.microsoft.com/office/drawing/2014/main" val="2610692211"/>
                    </a:ext>
                  </a:extLst>
                </a:gridCol>
              </a:tblGrid>
              <a:tr h="178440"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No.</a:t>
                      </a:r>
                      <a:endParaRPr lang="en-SG" sz="1600" b="1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Attachment</a:t>
                      </a:r>
                      <a:endParaRPr lang="en-SG" sz="1600" b="1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Naming Convention</a:t>
                      </a:r>
                      <a:endParaRPr lang="en-SG" sz="1600" b="1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94670"/>
                  </a:ext>
                </a:extLst>
              </a:tr>
              <a:tr h="178440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Letter of Intent (LOI) as per LOI ppt template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Lead PI’s name_LOI_Project title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0554295"/>
                  </a:ext>
                </a:extLst>
              </a:tr>
              <a:tr h="178440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Curriculum Vitae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Lead PI’s name_CV_Project title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36349"/>
                  </a:ext>
                </a:extLst>
              </a:tr>
              <a:tr h="178440"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International Peer Reviewers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Lead PI’s </a:t>
                      </a:r>
                      <a:r>
                        <a:rPr lang="en-GB" sz="16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name_IPR_Project</a:t>
                      </a:r>
                      <a:r>
                        <a:rPr lang="en-GB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title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9137653"/>
                  </a:ext>
                </a:extLst>
              </a:tr>
              <a:tr h="17844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Endorsement from Host Institution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Lead PI’s </a:t>
                      </a:r>
                      <a:r>
                        <a:rPr lang="en-GB" sz="16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name_Endorsed_Project</a:t>
                      </a:r>
                      <a:r>
                        <a:rPr lang="en-GB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title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9654845"/>
                  </a:ext>
                </a:extLst>
              </a:tr>
            </a:tbl>
          </a:graphicData>
        </a:graphic>
      </p:graphicFrame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4B9613EF-BC72-E5F0-5A6E-75D49A03043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880973" y="6198342"/>
            <a:ext cx="6302189" cy="351352"/>
          </a:xfrm>
        </p:spPr>
        <p:txBody>
          <a:bodyPr/>
          <a:lstStyle/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0760BCB9-C11E-C24D-C6ED-0161F554CA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8663" y="461963"/>
            <a:ext cx="10748634" cy="842962"/>
          </a:xfrm>
        </p:spPr>
        <p:txBody>
          <a:bodyPr/>
          <a:lstStyle/>
          <a:p>
            <a:r>
              <a:rPr lang="en-US"/>
              <a:t>Application Procedure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48003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A3CF051-895D-4C12-8EE5-03560323C3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Human Potential Strategic Approach</a:t>
            </a:r>
            <a:endParaRPr lang="en-SG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63DC50-44F4-435F-9E37-18E9F1D51245}"/>
              </a:ext>
            </a:extLst>
          </p:cNvPr>
          <p:cNvGrpSpPr/>
          <p:nvPr/>
        </p:nvGrpSpPr>
        <p:grpSpPr>
          <a:xfrm>
            <a:off x="701931" y="2737272"/>
            <a:ext cx="3036520" cy="3606749"/>
            <a:chOff x="953722" y="3237183"/>
            <a:chExt cx="3036520" cy="3606749"/>
          </a:xfrm>
        </p:grpSpPr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EB37F7C0-E63A-4170-8F66-4A3EE16BB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3473" y="3237183"/>
              <a:ext cx="1158373" cy="11653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F161C0-5D8C-4C17-AB2E-1694E7044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507" y="4379489"/>
              <a:ext cx="1532270" cy="582747"/>
            </a:xfrm>
            <a:prstGeom prst="rect">
              <a:avLst/>
            </a:prstGeom>
          </p:spPr>
        </p:pic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EC314B01-1EEB-4DA3-82B2-8179F10482D2}"/>
                </a:ext>
              </a:extLst>
            </p:cNvPr>
            <p:cNvSpPr txBox="1">
              <a:spLocks/>
            </p:cNvSpPr>
            <p:nvPr/>
          </p:nvSpPr>
          <p:spPr>
            <a:xfrm>
              <a:off x="953722" y="5110145"/>
              <a:ext cx="3036520" cy="17337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Leverage HBMS and Social Science research to optimize </a:t>
              </a:r>
              <a:r>
                <a:rPr lang="en-US" sz="16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Early Life </a:t>
              </a:r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outcomes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AA6C20-01EC-49E9-B71B-2958F5396AB7}"/>
              </a:ext>
            </a:extLst>
          </p:cNvPr>
          <p:cNvGrpSpPr/>
          <p:nvPr/>
        </p:nvGrpSpPr>
        <p:grpSpPr>
          <a:xfrm>
            <a:off x="4530218" y="2720881"/>
            <a:ext cx="3036520" cy="3620275"/>
            <a:chOff x="4003078" y="3237725"/>
            <a:chExt cx="3036520" cy="36202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F68264E-36F8-4DC5-9502-96D17C944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513" b="6801"/>
            <a:stretch/>
          </p:blipFill>
          <p:spPr>
            <a:xfrm>
              <a:off x="4867755" y="3237725"/>
              <a:ext cx="1325804" cy="1136056"/>
            </a:xfrm>
            <a:prstGeom prst="rect">
              <a:avLst/>
            </a:prstGeom>
          </p:spPr>
        </p:pic>
        <p:pic>
          <p:nvPicPr>
            <p:cNvPr id="11" name="Picture 10" descr="A picture containing text, sauce&#10;&#10;Description automatically generated">
              <a:extLst>
                <a:ext uri="{FF2B5EF4-FFF2-40B4-BE49-F238E27FC236}">
                  <a16:creationId xmlns:a16="http://schemas.microsoft.com/office/drawing/2014/main" id="{41D8AF13-6E43-46E2-A8AF-DDD6AFE5E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981" y="4428789"/>
              <a:ext cx="756795" cy="619354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692A89A1-F9D8-4423-A16E-25BDA50BEABC}"/>
                </a:ext>
              </a:extLst>
            </p:cNvPr>
            <p:cNvSpPr txBox="1">
              <a:spLocks/>
            </p:cNvSpPr>
            <p:nvPr/>
          </p:nvSpPr>
          <p:spPr>
            <a:xfrm>
              <a:off x="4003078" y="5124213"/>
              <a:ext cx="3036520" cy="17337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Leverage</a:t>
              </a:r>
              <a:r>
                <a:rPr lang="en-US" sz="16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Science of Learning (</a:t>
              </a:r>
              <a:r>
                <a:rPr lang="en-US" sz="1600" b="1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SoL</a:t>
              </a:r>
              <a:r>
                <a:rPr lang="en-US" sz="16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and related HBMS research to improve learning outcomes and upskilling of workers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CE6F29-6CF2-41AB-B25C-E91B9EB96DA3}"/>
              </a:ext>
            </a:extLst>
          </p:cNvPr>
          <p:cNvGrpSpPr/>
          <p:nvPr/>
        </p:nvGrpSpPr>
        <p:grpSpPr>
          <a:xfrm>
            <a:off x="824593" y="1555539"/>
            <a:ext cx="10886894" cy="4780451"/>
            <a:chOff x="1076384" y="1555539"/>
            <a:chExt cx="10886894" cy="478045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9AA56A-0FD5-480F-916A-E1DF34B1C361}"/>
                </a:ext>
              </a:extLst>
            </p:cNvPr>
            <p:cNvGrpSpPr/>
            <p:nvPr/>
          </p:nvGrpSpPr>
          <p:grpSpPr>
            <a:xfrm>
              <a:off x="1076384" y="1669599"/>
              <a:ext cx="10603258" cy="913762"/>
              <a:chOff x="339646" y="2363137"/>
              <a:chExt cx="10603258" cy="1419965"/>
            </a:xfrm>
          </p:grpSpPr>
          <p:sp>
            <p:nvSpPr>
              <p:cNvPr id="29" name="object 10">
                <a:extLst>
                  <a:ext uri="{FF2B5EF4-FFF2-40B4-BE49-F238E27FC236}">
                    <a16:creationId xmlns:a16="http://schemas.microsoft.com/office/drawing/2014/main" id="{44958630-92B8-4E13-94FF-F730562ED50F}"/>
                  </a:ext>
                </a:extLst>
              </p:cNvPr>
              <p:cNvSpPr txBox="1"/>
              <p:nvPr/>
            </p:nvSpPr>
            <p:spPr>
              <a:xfrm>
                <a:off x="339646" y="2998927"/>
                <a:ext cx="1342410" cy="784175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i="0" u="none" strike="noStrike" kern="1200" cap="none" spc="-5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P</a:t>
                </a:r>
                <a:r>
                  <a:rPr kumimoji="0" sz="1600" i="0" u="none" strike="noStrike" kern="1200" cap="none" spc="-25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r</a:t>
                </a:r>
                <a:r>
                  <a:rPr kumimoji="0" sz="1600" i="0" u="none" strike="noStrike" kern="1200" cap="none" spc="-5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e</a:t>
                </a:r>
                <a:r>
                  <a:rPr kumimoji="0" lang="en-SG" sz="1600" i="0" u="none" strike="noStrike" kern="1200" cap="none" spc="-1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conception and pregnancy</a:t>
                </a:r>
                <a:endParaRPr kumimoji="0" sz="16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0" name="object 11">
                <a:extLst>
                  <a:ext uri="{FF2B5EF4-FFF2-40B4-BE49-F238E27FC236}">
                    <a16:creationId xmlns:a16="http://schemas.microsoft.com/office/drawing/2014/main" id="{F48C8356-CA48-4FCD-A10B-6C87F9A20C68}"/>
                  </a:ext>
                </a:extLst>
              </p:cNvPr>
              <p:cNvSpPr txBox="1"/>
              <p:nvPr/>
            </p:nvSpPr>
            <p:spPr>
              <a:xfrm>
                <a:off x="1721233" y="3081928"/>
                <a:ext cx="1532270" cy="401554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 lvl="0" indent="211454" algn="l" defTabSz="914400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i="0" u="none" strike="noStrike" kern="1200" cap="none" spc="-1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Early </a:t>
                </a:r>
                <a:r>
                  <a:rPr kumimoji="0" sz="1600" i="0" u="none" strike="noStrike" kern="1200" cap="none" spc="-5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c</a:t>
                </a:r>
                <a:r>
                  <a:rPr kumimoji="0" sz="1600" i="0" u="none" strike="noStrike" kern="1200" cap="none" spc="-1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h</a:t>
                </a:r>
                <a:r>
                  <a:rPr kumimoji="0" sz="1600" i="0" u="none" strike="noStrike" kern="1200" cap="none" spc="-5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il</a:t>
                </a:r>
                <a:r>
                  <a:rPr kumimoji="0" sz="1600" i="0" u="none" strike="noStrike" kern="1200" cap="none" spc="-1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dh</a:t>
                </a:r>
                <a:r>
                  <a:rPr kumimoji="0" sz="16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oo</a:t>
                </a:r>
                <a:r>
                  <a:rPr kumimoji="0" sz="1600" i="0" u="none" strike="noStrike" kern="1200" cap="none" spc="-5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d</a:t>
                </a:r>
                <a:endParaRPr kumimoji="0" sz="16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5E5162C5-19C2-4AC3-95E6-316B692930DE}"/>
                  </a:ext>
                </a:extLst>
              </p:cNvPr>
              <p:cNvSpPr txBox="1"/>
              <p:nvPr/>
            </p:nvSpPr>
            <p:spPr>
              <a:xfrm>
                <a:off x="3870645" y="3084544"/>
                <a:ext cx="868044" cy="269239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0" i="0" u="none" strike="noStrike" kern="1200" cap="none" spc="-5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Childhood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2" name="object 13">
                <a:extLst>
                  <a:ext uri="{FF2B5EF4-FFF2-40B4-BE49-F238E27FC236}">
                    <a16:creationId xmlns:a16="http://schemas.microsoft.com/office/drawing/2014/main" id="{A3B7E789-78B1-41F8-8A4D-F0F0FF566B8B}"/>
                  </a:ext>
                </a:extLst>
              </p:cNvPr>
              <p:cNvSpPr txBox="1"/>
              <p:nvPr/>
            </p:nvSpPr>
            <p:spPr>
              <a:xfrm>
                <a:off x="4949083" y="3084543"/>
                <a:ext cx="1062355" cy="2692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0" i="0" u="none" strike="noStrike" kern="1200" cap="none" spc="-5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Ad</a:t>
                </a:r>
                <a:r>
                  <a:rPr kumimoji="0" sz="1600" b="0" i="0" u="none" strike="noStrike" kern="1200" cap="none" spc="-1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o</a:t>
                </a:r>
                <a:r>
                  <a: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l</a:t>
                </a:r>
                <a:r>
                  <a:rPr kumimoji="0" sz="1600" b="0" i="0" u="none" strike="noStrike" kern="1200" cap="none" spc="-1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esce</a:t>
                </a:r>
                <a:r>
                  <a:rPr kumimoji="0" sz="1600" b="0" i="0" u="none" strike="noStrike" kern="1200" cap="none" spc="-5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n</a:t>
                </a:r>
                <a:r>
                  <a:rPr kumimoji="0" sz="1600" b="0" i="0" u="none" strike="noStrike" kern="1200" cap="none" spc="-1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c</a:t>
                </a:r>
                <a:r>
                  <a:rPr kumimoji="0" sz="1600" b="0" i="0" u="none" strike="noStrike" kern="1200" cap="none" spc="-5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e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3" name="object 14">
                <a:extLst>
                  <a:ext uri="{FF2B5EF4-FFF2-40B4-BE49-F238E27FC236}">
                    <a16:creationId xmlns:a16="http://schemas.microsoft.com/office/drawing/2014/main" id="{5F158FAC-32BB-4291-879A-A6924720D2BE}"/>
                  </a:ext>
                </a:extLst>
              </p:cNvPr>
              <p:cNvSpPr txBox="1"/>
              <p:nvPr/>
            </p:nvSpPr>
            <p:spPr>
              <a:xfrm>
                <a:off x="6928241" y="3071740"/>
                <a:ext cx="898525" cy="26924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0" i="0" u="none" strike="noStrike" kern="1200" cap="none" spc="-5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Adulthood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4" name="object 15">
                <a:extLst>
                  <a:ext uri="{FF2B5EF4-FFF2-40B4-BE49-F238E27FC236}">
                    <a16:creationId xmlns:a16="http://schemas.microsoft.com/office/drawing/2014/main" id="{6A98882C-D3BE-4D7C-B999-EDC4EB770167}"/>
                  </a:ext>
                </a:extLst>
              </p:cNvPr>
              <p:cNvSpPr txBox="1"/>
              <p:nvPr/>
            </p:nvSpPr>
            <p:spPr>
              <a:xfrm>
                <a:off x="9116354" y="3055125"/>
                <a:ext cx="1702459" cy="258405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 marR="5080" lvl="0" indent="197485" algn="l" defTabSz="914400" rtl="0" eaLnBrk="1" fontAlgn="auto" latinLnBrk="0" hangingPunct="1">
                  <a:lnSpc>
                    <a:spcPct val="100000"/>
                  </a:lnSpc>
                  <a:spcBef>
                    <a:spcPts val="9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600" b="0" i="0" u="none" strike="noStrike" kern="1200" cap="none" spc="-5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Older adu</a:t>
                </a:r>
                <a:r>
                  <a: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lt</a:t>
                </a:r>
                <a:r>
                  <a:rPr kumimoji="0" sz="1600" b="0" i="0" u="none" strike="noStrike" kern="1200" cap="none" spc="-5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h</a:t>
                </a:r>
                <a:r>
                  <a:rPr kumimoji="0" sz="1600" b="0" i="0" u="none" strike="noStrike" kern="1200" cap="none" spc="-1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oo</a:t>
                </a:r>
                <a:r>
                  <a:rPr kumimoji="0" sz="1600" b="0" i="0" u="none" strike="noStrike" kern="1200" cap="none" spc="-5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d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686E82DA-BACC-4CE1-8383-9CA14DF12DD0}"/>
                  </a:ext>
                </a:extLst>
              </p:cNvPr>
              <p:cNvSpPr/>
              <p:nvPr/>
            </p:nvSpPr>
            <p:spPr>
              <a:xfrm>
                <a:off x="6203962" y="2363140"/>
                <a:ext cx="2406479" cy="614986"/>
              </a:xfrm>
              <a:custGeom>
                <a:avLst/>
                <a:gdLst/>
                <a:ahLst/>
                <a:cxnLst/>
                <a:rect l="l" t="t" r="r" b="b"/>
                <a:pathLst>
                  <a:path w="1414779" h="611504">
                    <a:moveTo>
                      <a:pt x="0" y="0"/>
                    </a:moveTo>
                    <a:lnTo>
                      <a:pt x="1414272" y="0"/>
                    </a:lnTo>
                    <a:lnTo>
                      <a:pt x="1414272" y="611124"/>
                    </a:lnTo>
                    <a:lnTo>
                      <a:pt x="0" y="611124"/>
                    </a:lnTo>
                    <a:lnTo>
                      <a:pt x="0" y="0"/>
                    </a:lnTo>
                    <a:close/>
                  </a:path>
                </a:pathLst>
              </a:custGeom>
              <a:ln w="158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object 9">
                <a:extLst>
                  <a:ext uri="{FF2B5EF4-FFF2-40B4-BE49-F238E27FC236}">
                    <a16:creationId xmlns:a16="http://schemas.microsoft.com/office/drawing/2014/main" id="{5F975875-F489-45AC-B58B-BA0A8DB05F44}"/>
                  </a:ext>
                </a:extLst>
              </p:cNvPr>
              <p:cNvSpPr/>
              <p:nvPr/>
            </p:nvSpPr>
            <p:spPr>
              <a:xfrm>
                <a:off x="4785002" y="2363139"/>
                <a:ext cx="1421761" cy="614986"/>
              </a:xfrm>
              <a:custGeom>
                <a:avLst/>
                <a:gdLst/>
                <a:ahLst/>
                <a:cxnLst/>
                <a:rect l="l" t="t" r="r" b="b"/>
                <a:pathLst>
                  <a:path w="1414779" h="611504">
                    <a:moveTo>
                      <a:pt x="0" y="0"/>
                    </a:moveTo>
                    <a:lnTo>
                      <a:pt x="1414272" y="0"/>
                    </a:lnTo>
                    <a:lnTo>
                      <a:pt x="1414272" y="611124"/>
                    </a:lnTo>
                    <a:lnTo>
                      <a:pt x="0" y="611124"/>
                    </a:lnTo>
                    <a:lnTo>
                      <a:pt x="0" y="0"/>
                    </a:lnTo>
                    <a:close/>
                  </a:path>
                </a:pathLst>
              </a:custGeom>
              <a:ln w="158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object 9">
                <a:extLst>
                  <a:ext uri="{FF2B5EF4-FFF2-40B4-BE49-F238E27FC236}">
                    <a16:creationId xmlns:a16="http://schemas.microsoft.com/office/drawing/2014/main" id="{27980679-7C3F-4367-A24B-3D358D356C84}"/>
                  </a:ext>
                </a:extLst>
              </p:cNvPr>
              <p:cNvSpPr/>
              <p:nvPr/>
            </p:nvSpPr>
            <p:spPr>
              <a:xfrm>
                <a:off x="8603855" y="2365101"/>
                <a:ext cx="2339049" cy="613025"/>
              </a:xfrm>
              <a:custGeom>
                <a:avLst/>
                <a:gdLst/>
                <a:ahLst/>
                <a:cxnLst/>
                <a:rect l="l" t="t" r="r" b="b"/>
                <a:pathLst>
                  <a:path w="1414779" h="611504">
                    <a:moveTo>
                      <a:pt x="0" y="0"/>
                    </a:moveTo>
                    <a:lnTo>
                      <a:pt x="1414272" y="0"/>
                    </a:lnTo>
                    <a:lnTo>
                      <a:pt x="1414272" y="611124"/>
                    </a:lnTo>
                    <a:lnTo>
                      <a:pt x="0" y="611124"/>
                    </a:lnTo>
                    <a:lnTo>
                      <a:pt x="0" y="0"/>
                    </a:lnTo>
                    <a:close/>
                  </a:path>
                </a:pathLst>
              </a:custGeom>
              <a:ln w="158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object 9">
                <a:extLst>
                  <a:ext uri="{FF2B5EF4-FFF2-40B4-BE49-F238E27FC236}">
                    <a16:creationId xmlns:a16="http://schemas.microsoft.com/office/drawing/2014/main" id="{C5533224-1394-4A2E-AE0A-447AF53D8440}"/>
                  </a:ext>
                </a:extLst>
              </p:cNvPr>
              <p:cNvSpPr/>
              <p:nvPr/>
            </p:nvSpPr>
            <p:spPr>
              <a:xfrm>
                <a:off x="3572127" y="2363137"/>
                <a:ext cx="1214706" cy="614988"/>
              </a:xfrm>
              <a:custGeom>
                <a:avLst/>
                <a:gdLst/>
                <a:ahLst/>
                <a:cxnLst/>
                <a:rect l="l" t="t" r="r" b="b"/>
                <a:pathLst>
                  <a:path w="1414779" h="611504">
                    <a:moveTo>
                      <a:pt x="0" y="0"/>
                    </a:moveTo>
                    <a:lnTo>
                      <a:pt x="1414272" y="0"/>
                    </a:lnTo>
                    <a:lnTo>
                      <a:pt x="1414272" y="611124"/>
                    </a:lnTo>
                    <a:lnTo>
                      <a:pt x="0" y="611124"/>
                    </a:lnTo>
                    <a:lnTo>
                      <a:pt x="0" y="0"/>
                    </a:lnTo>
                    <a:close/>
                  </a:path>
                </a:pathLst>
              </a:custGeom>
              <a:ln w="158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FA46866-C302-4497-955A-D949BAD10679}"/>
                </a:ext>
              </a:extLst>
            </p:cNvPr>
            <p:cNvGrpSpPr/>
            <p:nvPr/>
          </p:nvGrpSpPr>
          <p:grpSpPr>
            <a:xfrm>
              <a:off x="1106029" y="1555539"/>
              <a:ext cx="10857249" cy="509812"/>
              <a:chOff x="276297" y="2021584"/>
              <a:chExt cx="10857249" cy="509812"/>
            </a:xfrm>
          </p:grpSpPr>
          <p:sp>
            <p:nvSpPr>
              <p:cNvPr id="26" name="object 9">
                <a:extLst>
                  <a:ext uri="{FF2B5EF4-FFF2-40B4-BE49-F238E27FC236}">
                    <a16:creationId xmlns:a16="http://schemas.microsoft.com/office/drawing/2014/main" id="{28FA8F11-16C1-4C30-B440-F09C326CDD2B}"/>
                  </a:ext>
                </a:extLst>
              </p:cNvPr>
              <p:cNvSpPr/>
              <p:nvPr/>
            </p:nvSpPr>
            <p:spPr>
              <a:xfrm>
                <a:off x="1627676" y="2135645"/>
                <a:ext cx="1857807" cy="395751"/>
              </a:xfrm>
              <a:custGeom>
                <a:avLst/>
                <a:gdLst/>
                <a:ahLst/>
                <a:cxnLst/>
                <a:rect l="l" t="t" r="r" b="b"/>
                <a:pathLst>
                  <a:path w="1414779" h="611504">
                    <a:moveTo>
                      <a:pt x="0" y="0"/>
                    </a:moveTo>
                    <a:lnTo>
                      <a:pt x="1414272" y="0"/>
                    </a:lnTo>
                    <a:lnTo>
                      <a:pt x="1414272" y="611124"/>
                    </a:lnTo>
                    <a:lnTo>
                      <a:pt x="0" y="611124"/>
                    </a:lnTo>
                    <a:lnTo>
                      <a:pt x="0" y="0"/>
                    </a:lnTo>
                    <a:close/>
                  </a:path>
                </a:pathLst>
              </a:custGeom>
              <a:ln w="158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object 9">
                <a:extLst>
                  <a:ext uri="{FF2B5EF4-FFF2-40B4-BE49-F238E27FC236}">
                    <a16:creationId xmlns:a16="http://schemas.microsoft.com/office/drawing/2014/main" id="{3846FB2C-8FEA-41EB-A2FB-B954F8168AB7}"/>
                  </a:ext>
                </a:extLst>
              </p:cNvPr>
              <p:cNvSpPr/>
              <p:nvPr/>
            </p:nvSpPr>
            <p:spPr>
              <a:xfrm>
                <a:off x="413015" y="2135645"/>
                <a:ext cx="1214706" cy="395751"/>
              </a:xfrm>
              <a:custGeom>
                <a:avLst/>
                <a:gdLst/>
                <a:ahLst/>
                <a:cxnLst/>
                <a:rect l="l" t="t" r="r" b="b"/>
                <a:pathLst>
                  <a:path w="1414779" h="611504">
                    <a:moveTo>
                      <a:pt x="0" y="0"/>
                    </a:moveTo>
                    <a:lnTo>
                      <a:pt x="1414272" y="0"/>
                    </a:lnTo>
                    <a:lnTo>
                      <a:pt x="1414272" y="611124"/>
                    </a:lnTo>
                    <a:lnTo>
                      <a:pt x="0" y="611124"/>
                    </a:lnTo>
                    <a:lnTo>
                      <a:pt x="0" y="0"/>
                    </a:lnTo>
                    <a:close/>
                  </a:path>
                </a:pathLst>
              </a:custGeom>
              <a:ln w="1587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0CAD48-E675-4A5C-981C-38DA84B0CFAE}"/>
                  </a:ext>
                </a:extLst>
              </p:cNvPr>
              <p:cNvSpPr txBox="1"/>
              <p:nvPr/>
            </p:nvSpPr>
            <p:spPr>
              <a:xfrm>
                <a:off x="276297" y="2021584"/>
                <a:ext cx="10857249" cy="3354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-1	       0 		       6 yo </a:t>
                </a: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	            12 yo	   19 yo	                                    65 yo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CE432B-1DE7-446B-AE80-396D18AF540B}"/>
                </a:ext>
              </a:extLst>
            </p:cNvPr>
            <p:cNvGrpSpPr/>
            <p:nvPr/>
          </p:nvGrpSpPr>
          <p:grpSpPr>
            <a:xfrm>
              <a:off x="8691404" y="2608980"/>
              <a:ext cx="3036520" cy="3727010"/>
              <a:chOff x="8691404" y="2568836"/>
              <a:chExt cx="3036520" cy="372701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552B730-041B-4575-9C84-2BE8C9999349}"/>
                  </a:ext>
                </a:extLst>
              </p:cNvPr>
              <p:cNvGrpSpPr/>
              <p:nvPr/>
            </p:nvGrpSpPr>
            <p:grpSpPr>
              <a:xfrm>
                <a:off x="9597016" y="2568836"/>
                <a:ext cx="1188284" cy="1849144"/>
                <a:chOff x="9597016" y="2568836"/>
                <a:chExt cx="1188284" cy="1849144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492D7DE5-A815-478A-8072-9BAB4070E7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597016" y="2568836"/>
                  <a:ext cx="1188284" cy="1218179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B1A31FD2-98F0-483F-BB97-D86C4801CE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14582" y="3846237"/>
                  <a:ext cx="1143485" cy="571743"/>
                </a:xfrm>
                <a:prstGeom prst="rect">
                  <a:avLst/>
                </a:prstGeom>
              </p:spPr>
            </p:pic>
          </p:grp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69546976-86A3-424D-B690-F36BDBC360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91404" y="4562059"/>
                <a:ext cx="3036520" cy="17337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Leverage multi-disciplinary research to prevent/delay physical and cognitive decline and bring about </a:t>
                </a:r>
                <a:r>
                  <a:rPr lang="en-US" sz="1600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healthy and meaningful longevity</a:t>
                </a:r>
                <a:r>
                  <a:rPr lang="en-US" sz="16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</a:p>
            </p:txBody>
          </p:sp>
        </p:grpSp>
      </p:grp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1B89CD0-6CDB-9AE5-5D0C-8D1168F028F1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9771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A3CF051-895D-4C12-8EE5-03560323C3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Timeline</a:t>
            </a:r>
            <a:endParaRPr lang="en-SG"/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C692C926-17F5-4BD8-BB44-24DAC95BE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544029"/>
              </p:ext>
            </p:extLst>
          </p:nvPr>
        </p:nvGraphicFramePr>
        <p:xfrm>
          <a:off x="828090" y="1075023"/>
          <a:ext cx="10373769" cy="458742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553410">
                  <a:extLst>
                    <a:ext uri="{9D8B030D-6E8A-4147-A177-3AD203B41FA5}">
                      <a16:colId xmlns:a16="http://schemas.microsoft.com/office/drawing/2014/main" val="3081310969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2367002136"/>
                    </a:ext>
                  </a:extLst>
                </a:gridCol>
                <a:gridCol w="4115259">
                  <a:extLst>
                    <a:ext uri="{9D8B030D-6E8A-4147-A177-3AD203B41FA5}">
                      <a16:colId xmlns:a16="http://schemas.microsoft.com/office/drawing/2014/main" val="2684432375"/>
                    </a:ext>
                  </a:extLst>
                </a:gridCol>
              </a:tblGrid>
              <a:tr h="425814">
                <a:tc>
                  <a:txBody>
                    <a:bodyPr/>
                    <a:lstStyle/>
                    <a:p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Item</a:t>
                      </a:r>
                      <a:endParaRPr lang="en-SG"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Dates</a:t>
                      </a:r>
                      <a:endParaRPr lang="en-SG"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Remarks</a:t>
                      </a:r>
                      <a:endParaRPr lang="en-SG" sz="1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822375"/>
                  </a:ext>
                </a:extLst>
              </a:tr>
              <a:tr h="619366"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Letter of Intent (LOI) submission</a:t>
                      </a:r>
                      <a:endParaRPr lang="en-SG" sz="1600" b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By 21 Aug 2023, 2359 </a:t>
                      </a:r>
                      <a:r>
                        <a:rPr lang="en-US" sz="1600" b="0" err="1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hrs</a:t>
                      </a:r>
                      <a:endParaRPr lang="en-SG" sz="1600" b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Submission of completed LOI template via email to HP PO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3847346"/>
                  </a:ext>
                </a:extLst>
              </a:tr>
              <a:tr h="422972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Notification of selected LOIs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Mid Sep 2023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3622534"/>
                  </a:ext>
                </a:extLst>
              </a:tr>
              <a:tr h="581871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Full Proposal Submission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By 13 Oct 2023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SG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 be submitted via email to HP PO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9897564"/>
                  </a:ext>
                </a:extLst>
              </a:tr>
              <a:tr h="5818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Presentation to Grant Award Panel (GAP)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29 January 2024</a:t>
                      </a:r>
                      <a:endParaRPr lang="en-SG" sz="1600" b="1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Shortlisted applicants to be available to present their proposals to the panel</a:t>
                      </a:r>
                      <a:endParaRPr lang="en-SG" sz="1600" b="1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3552128"/>
                  </a:ext>
                </a:extLst>
              </a:tr>
              <a:tr h="1112733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Funding Decision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By Mar 2024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Applicants will be informed of their in-principle approval and will work with HP PO on the required processes (e.g. budget scrubbing, </a:t>
                      </a:r>
                      <a:r>
                        <a:rPr lang="en-US" sz="160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iGrants</a:t>
                      </a:r>
                      <a:r>
                        <a:rPr lang="en-US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processes)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8476827"/>
                  </a:ext>
                </a:extLst>
              </a:tr>
              <a:tr h="69315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Letter of Award and commencement of grant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Apr 2024</a:t>
                      </a:r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SG" sz="16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617384"/>
                  </a:ext>
                </a:extLst>
              </a:tr>
            </a:tbl>
          </a:graphicData>
        </a:graphic>
      </p:graphicFrame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4400BDA7-5960-4CB9-B3AE-44F4262861A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880973" y="6198342"/>
            <a:ext cx="6302189" cy="351352"/>
          </a:xfrm>
        </p:spPr>
        <p:txBody>
          <a:bodyPr/>
          <a:lstStyle/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9240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0E4DF3A-D607-44D4-88FA-9BD7CFF4E0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Point of Contact	</a:t>
            </a:r>
            <a:endParaRPr lang="en-SG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47058B8F-F5F1-985B-9CFB-ABF38B27B8AD}"/>
              </a:ext>
            </a:extLst>
          </p:cNvPr>
          <p:cNvSpPr txBox="1">
            <a:spLocks/>
          </p:cNvSpPr>
          <p:nvPr/>
        </p:nvSpPr>
        <p:spPr>
          <a:xfrm>
            <a:off x="1040156" y="1310428"/>
            <a:ext cx="6506915" cy="2833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Wong Ying Lei		</a:t>
            </a:r>
            <a:endParaRPr lang="en-SG"/>
          </a:p>
        </p:txBody>
      </p:sp>
      <p:sp>
        <p:nvSpPr>
          <p:cNvPr id="4" name="Text Placeholder 36">
            <a:extLst>
              <a:ext uri="{FF2B5EF4-FFF2-40B4-BE49-F238E27FC236}">
                <a16:creationId xmlns:a16="http://schemas.microsoft.com/office/drawing/2014/main" id="{D56224AC-166B-E5FB-6F14-0BD157E7B167}"/>
              </a:ext>
            </a:extLst>
          </p:cNvPr>
          <p:cNvSpPr txBox="1">
            <a:spLocks/>
          </p:cNvSpPr>
          <p:nvPr/>
        </p:nvSpPr>
        <p:spPr>
          <a:xfrm>
            <a:off x="1040155" y="1671928"/>
            <a:ext cx="6506915" cy="283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Manager</a:t>
            </a:r>
            <a:endParaRPr lang="en-SG"/>
          </a:p>
        </p:txBody>
      </p:sp>
      <p:sp>
        <p:nvSpPr>
          <p:cNvPr id="5" name="Text Placeholder 37">
            <a:extLst>
              <a:ext uri="{FF2B5EF4-FFF2-40B4-BE49-F238E27FC236}">
                <a16:creationId xmlns:a16="http://schemas.microsoft.com/office/drawing/2014/main" id="{7B3FAB2C-35B0-4105-2F53-1FC8B9729D32}"/>
              </a:ext>
            </a:extLst>
          </p:cNvPr>
          <p:cNvSpPr txBox="1">
            <a:spLocks/>
          </p:cNvSpPr>
          <p:nvPr/>
        </p:nvSpPr>
        <p:spPr>
          <a:xfrm>
            <a:off x="1040155" y="2021844"/>
            <a:ext cx="6506915" cy="283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Biomedical Research Council	</a:t>
            </a:r>
            <a:endParaRPr lang="en-SG"/>
          </a:p>
        </p:txBody>
      </p:sp>
      <p:sp>
        <p:nvSpPr>
          <p:cNvPr id="6" name="Text Placeholder 38">
            <a:extLst>
              <a:ext uri="{FF2B5EF4-FFF2-40B4-BE49-F238E27FC236}">
                <a16:creationId xmlns:a16="http://schemas.microsoft.com/office/drawing/2014/main" id="{92511640-C53C-A9B5-66AC-12F80FB0004C}"/>
              </a:ext>
            </a:extLst>
          </p:cNvPr>
          <p:cNvSpPr txBox="1">
            <a:spLocks/>
          </p:cNvSpPr>
          <p:nvPr/>
        </p:nvSpPr>
        <p:spPr>
          <a:xfrm>
            <a:off x="1040154" y="2383068"/>
            <a:ext cx="6506915" cy="283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Tel: 6826 6241</a:t>
            </a:r>
            <a:endParaRPr lang="en-SG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EA144EFF-6DBF-999F-81E1-35326724B168}"/>
              </a:ext>
            </a:extLst>
          </p:cNvPr>
          <p:cNvSpPr txBox="1">
            <a:spLocks/>
          </p:cNvSpPr>
          <p:nvPr/>
        </p:nvSpPr>
        <p:spPr>
          <a:xfrm>
            <a:off x="1040153" y="2732872"/>
            <a:ext cx="6506915" cy="2833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/>
              <a:t>Email: Wong_Ying_Lei@hq.a-star.edu.sg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1ABE8185-B656-F517-8FEF-3F3423801542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0416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21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ED4C14D-7AA5-4770-B62B-48716EF8C0E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/>
              <a:t>The Early Life grant call is an open grant call covering the </a:t>
            </a:r>
            <a:r>
              <a:rPr lang="en-US" sz="1800" b="1"/>
              <a:t>Prenatal and Early Childhood period </a:t>
            </a:r>
            <a:r>
              <a:rPr lang="en-US" sz="1800"/>
              <a:t>from </a:t>
            </a:r>
            <a:r>
              <a:rPr lang="en-US" sz="1800" b="1" u="sng"/>
              <a:t>pre-conception, pregnancy to early childhood (-1 to 6 </a:t>
            </a:r>
            <a:r>
              <a:rPr lang="en-US" sz="1800" b="1" u="sng" err="1"/>
              <a:t>yrs</a:t>
            </a:r>
            <a:r>
              <a:rPr lang="en-US" sz="1800" b="1" u="sng"/>
              <a:t> of age).</a:t>
            </a:r>
            <a:endParaRPr lang="en-US" sz="1800"/>
          </a:p>
          <a:p>
            <a:pPr algn="just"/>
            <a:r>
              <a:rPr lang="en-US" sz="1800" i="1"/>
              <a:t>Applicants should address one or more of the following priorities in their proposals, with preference to research that result directly or indirectly to improving maternal and child well-being, as well as child health and learning:</a:t>
            </a:r>
            <a:endParaRPr lang="en-SG" sz="1800" i="1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A3CF051-895D-4C12-8EE5-03560323C3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Desired Outcomes from Early Life Research</a:t>
            </a:r>
            <a:endParaRPr lang="en-SG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D0A80C-DC3E-4FA0-AFFA-623594F1DD29}"/>
              </a:ext>
            </a:extLst>
          </p:cNvPr>
          <p:cNvGrpSpPr/>
          <p:nvPr/>
        </p:nvGrpSpPr>
        <p:grpSpPr>
          <a:xfrm>
            <a:off x="283495" y="3183132"/>
            <a:ext cx="5643157" cy="2724959"/>
            <a:chOff x="198564" y="2779495"/>
            <a:chExt cx="5643157" cy="3627865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7CEBB372-A76F-46C4-AE48-225C44560299}"/>
                </a:ext>
              </a:extLst>
            </p:cNvPr>
            <p:cNvSpPr/>
            <p:nvPr/>
          </p:nvSpPr>
          <p:spPr>
            <a:xfrm>
              <a:off x="198564" y="2779495"/>
              <a:ext cx="5643157" cy="1055380"/>
            </a:xfrm>
            <a:prstGeom prst="round2SameRect">
              <a:avLst>
                <a:gd name="adj1" fmla="val 27706"/>
                <a:gd name="adj2" fmla="val 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8961C1-E053-45D0-8170-4A74650642AF}"/>
                </a:ext>
              </a:extLst>
            </p:cNvPr>
            <p:cNvSpPr/>
            <p:nvPr/>
          </p:nvSpPr>
          <p:spPr>
            <a:xfrm>
              <a:off x="198564" y="3839735"/>
              <a:ext cx="5643157" cy="241809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144D23FE-837A-4B7C-A408-E3F2E66DEE87}"/>
                </a:ext>
              </a:extLst>
            </p:cNvPr>
            <p:cNvSpPr txBox="1">
              <a:spLocks/>
            </p:cNvSpPr>
            <p:nvPr/>
          </p:nvSpPr>
          <p:spPr>
            <a:xfrm>
              <a:off x="296686" y="4016206"/>
              <a:ext cx="5407427" cy="239115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0050" indent="-400050">
                <a:buFont typeface="+mj-lt"/>
                <a:buAutoNum type="romanLcPeriod"/>
              </a:pPr>
              <a:r>
                <a:rPr lang="en-US" sz="1600"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Healthy children through the reduction of childhood obesity </a:t>
              </a:r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and other conditions such as myopia </a:t>
              </a:r>
            </a:p>
            <a:p>
              <a:pPr marL="400050" indent="-400050">
                <a:buFont typeface="+mj-lt"/>
                <a:buAutoNum type="romanLcPeriod"/>
              </a:pPr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Reduction in children requiring learning support </a:t>
              </a:r>
            </a:p>
            <a:p>
              <a:pPr marL="400050" indent="-400050">
                <a:buFont typeface="+mj-lt"/>
                <a:buAutoNum type="romanLcPeriod"/>
              </a:pPr>
              <a:r>
                <a:rPr lang="en-US" sz="1600"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Emotionally stable, resilient children with high self-regulation</a:t>
              </a:r>
              <a:endParaRPr lang="en-SG" sz="1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223869-0ED5-4732-A655-E80CF2D443E5}"/>
                </a:ext>
              </a:extLst>
            </p:cNvPr>
            <p:cNvSpPr txBox="1"/>
            <p:nvPr/>
          </p:nvSpPr>
          <p:spPr>
            <a:xfrm>
              <a:off x="296686" y="3106139"/>
              <a:ext cx="5407427" cy="354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1200"/>
                </a:spcBef>
                <a:buNone/>
              </a:pPr>
              <a:r>
                <a:rPr lang="en-US" sz="1600" b="1">
                  <a:solidFill>
                    <a:srgbClr val="0070C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Improving child health, learning and well-being</a:t>
              </a:r>
              <a:endParaRPr lang="en-SG" sz="1600" b="1">
                <a:solidFill>
                  <a:srgbClr val="0070C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EA3B4C-DE02-4444-848A-6A0ABA681D24}"/>
              </a:ext>
            </a:extLst>
          </p:cNvPr>
          <p:cNvGrpSpPr/>
          <p:nvPr/>
        </p:nvGrpSpPr>
        <p:grpSpPr>
          <a:xfrm>
            <a:off x="6171771" y="3183132"/>
            <a:ext cx="5645790" cy="2612646"/>
            <a:chOff x="6355946" y="2779495"/>
            <a:chExt cx="5645790" cy="35795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449650-A9C6-4CDD-8135-F31EF026B53B}"/>
                </a:ext>
              </a:extLst>
            </p:cNvPr>
            <p:cNvSpPr/>
            <p:nvPr/>
          </p:nvSpPr>
          <p:spPr>
            <a:xfrm>
              <a:off x="6355946" y="3862938"/>
              <a:ext cx="5643158" cy="2496082"/>
            </a:xfrm>
            <a:prstGeom prst="rect">
              <a:avLst/>
            </a:prstGeom>
            <a:solidFill>
              <a:srgbClr val="FFF0C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FD3217A8-9C4A-4F13-89DA-61668BBA7DEB}"/>
                </a:ext>
              </a:extLst>
            </p:cNvPr>
            <p:cNvSpPr txBox="1">
              <a:spLocks/>
            </p:cNvSpPr>
            <p:nvPr/>
          </p:nvSpPr>
          <p:spPr>
            <a:xfrm>
              <a:off x="6371965" y="4034629"/>
              <a:ext cx="5621472" cy="218073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3538" indent="-363538">
                <a:buFont typeface="+mj-lt"/>
                <a:buAutoNum type="romanLcPeriod"/>
              </a:pPr>
              <a:r>
                <a:rPr lang="en-US" sz="1600"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Healthy mothers during and after pregnancy; healthy babies through</a:t>
              </a:r>
              <a:r>
                <a:rPr lang="en-US" sz="1600" b="1"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600"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improved maternal physical health</a:t>
              </a:r>
            </a:p>
            <a:p>
              <a:pPr marL="363538" indent="-363538">
                <a:buFont typeface="+mj-lt"/>
                <a:buAutoNum type="romanLcPeriod"/>
              </a:pPr>
              <a:r>
                <a: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Healthy babies through improved family mental wellness; emotionally stable and resilient mothers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5CA4D0-CD1B-40CC-8BDD-CCBA9DB8B2A6}"/>
                </a:ext>
              </a:extLst>
            </p:cNvPr>
            <p:cNvSpPr txBox="1"/>
            <p:nvPr/>
          </p:nvSpPr>
          <p:spPr>
            <a:xfrm>
              <a:off x="6371966" y="3094054"/>
              <a:ext cx="5621472" cy="36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1200"/>
                </a:spcBef>
                <a:buNone/>
              </a:pPr>
              <a:r>
                <a:rPr lang="en-US" sz="1600" b="1">
                  <a:solidFill>
                    <a:srgbClr val="BC2222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Improving maternal health and well-being</a:t>
              </a:r>
              <a:endParaRPr lang="en-SG" sz="1600" b="1">
                <a:solidFill>
                  <a:srgbClr val="BC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0A0E2770-0DC2-4A08-A061-98F931A57182}"/>
                </a:ext>
              </a:extLst>
            </p:cNvPr>
            <p:cNvSpPr/>
            <p:nvPr/>
          </p:nvSpPr>
          <p:spPr>
            <a:xfrm>
              <a:off x="6358579" y="2779495"/>
              <a:ext cx="5643157" cy="1089562"/>
            </a:xfrm>
            <a:prstGeom prst="round2SameRect">
              <a:avLst>
                <a:gd name="adj1" fmla="val 27706"/>
                <a:gd name="adj2" fmla="val 0"/>
              </a:avLst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E8F07542-D13B-48BE-10B8-45890F01B4FE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3212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95AFDDF-9EB5-4733-85A9-60FBF5A93D0A}"/>
              </a:ext>
            </a:extLst>
          </p:cNvPr>
          <p:cNvGrpSpPr/>
          <p:nvPr/>
        </p:nvGrpSpPr>
        <p:grpSpPr>
          <a:xfrm>
            <a:off x="7508663" y="955148"/>
            <a:ext cx="2329361" cy="4721225"/>
            <a:chOff x="7506763" y="340074"/>
            <a:chExt cx="2329361" cy="4721225"/>
          </a:xfrm>
        </p:grpSpPr>
        <p:sp>
          <p:nvSpPr>
            <p:cNvPr id="12" name="Rounded Rectangle 59">
              <a:extLst>
                <a:ext uri="{FF2B5EF4-FFF2-40B4-BE49-F238E27FC236}">
                  <a16:creationId xmlns:a16="http://schemas.microsoft.com/office/drawing/2014/main" id="{AFD6843E-EC2E-4130-9186-0DE2C57082BC}"/>
                </a:ext>
              </a:extLst>
            </p:cNvPr>
            <p:cNvSpPr/>
            <p:nvPr/>
          </p:nvSpPr>
          <p:spPr>
            <a:xfrm>
              <a:off x="7610674" y="1036944"/>
              <a:ext cx="2121541" cy="8928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Healthy children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 reducing obesity</a:t>
              </a:r>
              <a:r>
                <a:rPr kumimoji="0" lang="en-US" sz="14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rates &amp; </a:t>
              </a:r>
              <a:r>
                <a:rPr kumimoji="0" lang="en-US" sz="1400" b="0" i="0" u="none" strike="noStrike" kern="120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other conditions such as myopia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ounded Rectangle 60">
              <a:extLst>
                <a:ext uri="{FF2B5EF4-FFF2-40B4-BE49-F238E27FC236}">
                  <a16:creationId xmlns:a16="http://schemas.microsoft.com/office/drawing/2014/main" id="{5FAA2164-5036-44EB-87B9-7EA758079D5F}"/>
                </a:ext>
              </a:extLst>
            </p:cNvPr>
            <p:cNvSpPr/>
            <p:nvPr/>
          </p:nvSpPr>
          <p:spPr>
            <a:xfrm>
              <a:off x="7595394" y="2393976"/>
              <a:ext cx="2191879" cy="108351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Emotionally stable, resilient children </a:t>
              </a:r>
              <a:r>
                <a:rPr kumimoji="0" lang="en-US" sz="1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with high self-regulation</a:t>
              </a:r>
              <a:endParaRPr kumimoji="0" lang="en-GB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Rounded Rectangle 61">
              <a:extLst>
                <a:ext uri="{FF2B5EF4-FFF2-40B4-BE49-F238E27FC236}">
                  <a16:creationId xmlns:a16="http://schemas.microsoft.com/office/drawing/2014/main" id="{A348687D-EE4A-4CD4-8729-95819F4C2872}"/>
                </a:ext>
              </a:extLst>
            </p:cNvPr>
            <p:cNvSpPr/>
            <p:nvPr/>
          </p:nvSpPr>
          <p:spPr>
            <a:xfrm>
              <a:off x="7506763" y="3948076"/>
              <a:ext cx="2329361" cy="11132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Children are more ready for school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and have lower likelihood of requiring learning support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ounded Rectangle 59">
              <a:extLst>
                <a:ext uri="{FF2B5EF4-FFF2-40B4-BE49-F238E27FC236}">
                  <a16:creationId xmlns:a16="http://schemas.microsoft.com/office/drawing/2014/main" id="{F3EA02D5-82C2-4BB6-8B20-99495E0327DD}"/>
                </a:ext>
              </a:extLst>
            </p:cNvPr>
            <p:cNvSpPr/>
            <p:nvPr/>
          </p:nvSpPr>
          <p:spPr>
            <a:xfrm>
              <a:off x="7610674" y="340074"/>
              <a:ext cx="2191879" cy="6786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Long-term Outcome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8" name="Rounded Rectangle 59">
            <a:extLst>
              <a:ext uri="{FF2B5EF4-FFF2-40B4-BE49-F238E27FC236}">
                <a16:creationId xmlns:a16="http://schemas.microsoft.com/office/drawing/2014/main" id="{1477DCFA-E26B-4054-B369-607CD5A8A6E5}"/>
              </a:ext>
            </a:extLst>
          </p:cNvPr>
          <p:cNvSpPr/>
          <p:nvPr/>
        </p:nvSpPr>
        <p:spPr>
          <a:xfrm>
            <a:off x="4731681" y="1664878"/>
            <a:ext cx="2191879" cy="8928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Obesity, Feeding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Behaviour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yopia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ounded Rectangle 59">
            <a:extLst>
              <a:ext uri="{FF2B5EF4-FFF2-40B4-BE49-F238E27FC236}">
                <a16:creationId xmlns:a16="http://schemas.microsoft.com/office/drawing/2014/main" id="{AC30743A-8319-4433-BB49-DC324A4A9B54}"/>
              </a:ext>
            </a:extLst>
          </p:cNvPr>
          <p:cNvSpPr/>
          <p:nvPr/>
        </p:nvSpPr>
        <p:spPr>
          <a:xfrm>
            <a:off x="4765368" y="4667745"/>
            <a:ext cx="2191879" cy="8928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Readiness, Whole Child Assessment, Sleep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ounded Rectangle 59">
            <a:extLst>
              <a:ext uri="{FF2B5EF4-FFF2-40B4-BE49-F238E27FC236}">
                <a16:creationId xmlns:a16="http://schemas.microsoft.com/office/drawing/2014/main" id="{5138F71C-4B9E-49A4-B1B7-6EA7A5B34C2D}"/>
              </a:ext>
            </a:extLst>
          </p:cNvPr>
          <p:cNvSpPr/>
          <p:nvPr/>
        </p:nvSpPr>
        <p:spPr>
          <a:xfrm>
            <a:off x="4744986" y="3198559"/>
            <a:ext cx="2191879" cy="8928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Socio-emotional </a:t>
            </a:r>
            <a:r>
              <a:rPr lang="en-US"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</a:t>
            </a:r>
            <a:r>
              <a:rPr lang="en-US" sz="140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programmes</a:t>
            </a:r>
            <a:r>
              <a:rPr lang="en-US" sz="14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preschools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ounded Rectangle 59">
            <a:extLst>
              <a:ext uri="{FF2B5EF4-FFF2-40B4-BE49-F238E27FC236}">
                <a16:creationId xmlns:a16="http://schemas.microsoft.com/office/drawing/2014/main" id="{8FC57AFD-23E3-4C45-A021-FF3B2BD73758}"/>
              </a:ext>
            </a:extLst>
          </p:cNvPr>
          <p:cNvSpPr/>
          <p:nvPr/>
        </p:nvSpPr>
        <p:spPr>
          <a:xfrm>
            <a:off x="3836565" y="1181627"/>
            <a:ext cx="4008722" cy="316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Possible area of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4D1433-1CF5-4A29-94C7-44318E96899B}"/>
              </a:ext>
            </a:extLst>
          </p:cNvPr>
          <p:cNvGrpSpPr/>
          <p:nvPr/>
        </p:nvGrpSpPr>
        <p:grpSpPr>
          <a:xfrm>
            <a:off x="1722782" y="1491990"/>
            <a:ext cx="2413602" cy="1581299"/>
            <a:chOff x="1722782" y="1359470"/>
            <a:chExt cx="2413602" cy="15812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D02109-8723-4306-B896-1DE82F392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8538" y="1359470"/>
              <a:ext cx="644634" cy="993263"/>
            </a:xfrm>
            <a:prstGeom prst="rect">
              <a:avLst/>
            </a:prstGeom>
          </p:spPr>
        </p:pic>
        <p:sp>
          <p:nvSpPr>
            <p:cNvPr id="27" name="Rounded Rectangle 59">
              <a:extLst>
                <a:ext uri="{FF2B5EF4-FFF2-40B4-BE49-F238E27FC236}">
                  <a16:creationId xmlns:a16="http://schemas.microsoft.com/office/drawing/2014/main" id="{E272E49F-6CCA-4E5A-A3E6-0D7AECF3F8CB}"/>
                </a:ext>
              </a:extLst>
            </p:cNvPr>
            <p:cNvSpPr/>
            <p:nvPr/>
          </p:nvSpPr>
          <p:spPr>
            <a:xfrm>
              <a:off x="1722782" y="2047960"/>
              <a:ext cx="2413602" cy="8928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Physical Health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CB4F04C-E68B-475E-A1AE-21B50F82DE6F}"/>
              </a:ext>
            </a:extLst>
          </p:cNvPr>
          <p:cNvGrpSpPr/>
          <p:nvPr/>
        </p:nvGrpSpPr>
        <p:grpSpPr>
          <a:xfrm>
            <a:off x="1351722" y="2898582"/>
            <a:ext cx="3150463" cy="1622341"/>
            <a:chOff x="1351722" y="2607036"/>
            <a:chExt cx="3150463" cy="1622341"/>
          </a:xfrm>
        </p:grpSpPr>
        <p:pic>
          <p:nvPicPr>
            <p:cNvPr id="6" name="Picture 5" descr="Shape&#10;&#10;Description automatically generated">
              <a:extLst>
                <a:ext uri="{FF2B5EF4-FFF2-40B4-BE49-F238E27FC236}">
                  <a16:creationId xmlns:a16="http://schemas.microsoft.com/office/drawing/2014/main" id="{927DA792-3AC5-4AA7-B9FF-154FC8399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43" y="2607036"/>
              <a:ext cx="1034332" cy="1034332"/>
            </a:xfrm>
            <a:prstGeom prst="rect">
              <a:avLst/>
            </a:prstGeom>
          </p:spPr>
        </p:pic>
        <p:sp>
          <p:nvSpPr>
            <p:cNvPr id="28" name="Rounded Rectangle 59">
              <a:extLst>
                <a:ext uri="{FF2B5EF4-FFF2-40B4-BE49-F238E27FC236}">
                  <a16:creationId xmlns:a16="http://schemas.microsoft.com/office/drawing/2014/main" id="{1B16DA2E-2EEE-4F30-A25C-9251F184E70C}"/>
                </a:ext>
              </a:extLst>
            </p:cNvPr>
            <p:cNvSpPr/>
            <p:nvPr/>
          </p:nvSpPr>
          <p:spPr>
            <a:xfrm>
              <a:off x="1351722" y="3336568"/>
              <a:ext cx="3150463" cy="8928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Socio-Emotional Development &amp; Mental Wellness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C00497B-6F9B-4BFE-A7F0-60D197CACD37}"/>
              </a:ext>
            </a:extLst>
          </p:cNvPr>
          <p:cNvGrpSpPr/>
          <p:nvPr/>
        </p:nvGrpSpPr>
        <p:grpSpPr>
          <a:xfrm>
            <a:off x="1020416" y="4375875"/>
            <a:ext cx="3789185" cy="1748418"/>
            <a:chOff x="1020416" y="4375875"/>
            <a:chExt cx="3789185" cy="17484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AC8BF7-3110-40B9-8B9D-165F81D84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3976" y="4375875"/>
              <a:ext cx="1019809" cy="1097591"/>
            </a:xfrm>
            <a:prstGeom prst="rect">
              <a:avLst/>
            </a:prstGeom>
          </p:spPr>
        </p:pic>
        <p:sp>
          <p:nvSpPr>
            <p:cNvPr id="29" name="Rounded Rectangle 59">
              <a:extLst>
                <a:ext uri="{FF2B5EF4-FFF2-40B4-BE49-F238E27FC236}">
                  <a16:creationId xmlns:a16="http://schemas.microsoft.com/office/drawing/2014/main" id="{4720B30D-5EB4-44B7-A84D-C6CD5692B05A}"/>
                </a:ext>
              </a:extLst>
            </p:cNvPr>
            <p:cNvSpPr/>
            <p:nvPr/>
          </p:nvSpPr>
          <p:spPr>
            <a:xfrm>
              <a:off x="1020416" y="5231484"/>
              <a:ext cx="3789185" cy="8928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Cognitive &amp; Intellectual Development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A5722DFA-640A-4A16-B1ED-F6B51F615564}"/>
              </a:ext>
            </a:extLst>
          </p:cNvPr>
          <p:cNvSpPr txBox="1">
            <a:spLocks/>
          </p:cNvSpPr>
          <p:nvPr/>
        </p:nvSpPr>
        <p:spPr>
          <a:xfrm>
            <a:off x="640658" y="240518"/>
            <a:ext cx="10748634" cy="8429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Desired Outcomes for Child Health, Learning &amp; Well-being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ED6FC61D-A6DC-EE11-611E-BB19EAB06C2F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59744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02CF917-88EA-497C-A1F7-E9010216310B}"/>
              </a:ext>
            </a:extLst>
          </p:cNvPr>
          <p:cNvGrpSpPr/>
          <p:nvPr/>
        </p:nvGrpSpPr>
        <p:grpSpPr>
          <a:xfrm>
            <a:off x="2731563" y="1776524"/>
            <a:ext cx="1076877" cy="2969714"/>
            <a:chOff x="3625813" y="4604204"/>
            <a:chExt cx="1076877" cy="29697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179C06-6EDD-4D43-9B81-09388760F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5567" y="4604204"/>
              <a:ext cx="857370" cy="10860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450016-4C60-4AB1-8100-5C4ADAB0E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5813" y="6586781"/>
              <a:ext cx="1076877" cy="98713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5AFDDF-9EB5-4733-85A9-60FBF5A93D0A}"/>
              </a:ext>
            </a:extLst>
          </p:cNvPr>
          <p:cNvGrpSpPr/>
          <p:nvPr/>
        </p:nvGrpSpPr>
        <p:grpSpPr>
          <a:xfrm>
            <a:off x="7281474" y="1756690"/>
            <a:ext cx="2636801" cy="3114991"/>
            <a:chOff x="7234157" y="1756690"/>
            <a:chExt cx="2636801" cy="3114991"/>
          </a:xfrm>
        </p:grpSpPr>
        <p:sp>
          <p:nvSpPr>
            <p:cNvPr id="15" name="Rectangle: Rounded Corners 3">
              <a:extLst>
                <a:ext uri="{FF2B5EF4-FFF2-40B4-BE49-F238E27FC236}">
                  <a16:creationId xmlns:a16="http://schemas.microsoft.com/office/drawing/2014/main" id="{D2ADF409-FF58-4B18-A52E-5CF1CAF4D823}"/>
                </a:ext>
              </a:extLst>
            </p:cNvPr>
            <p:cNvSpPr/>
            <p:nvPr/>
          </p:nvSpPr>
          <p:spPr>
            <a:xfrm>
              <a:off x="7234157" y="3713020"/>
              <a:ext cx="2636801" cy="115866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Emotionally stable and resilient</a:t>
              </a:r>
              <a:r>
                <a:rPr kumimoji="0" lang="en-US" sz="14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mothers</a:t>
              </a:r>
              <a:endParaRPr kumimoji="0" lang="en-SG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Rectangle: Rounded Corners 63">
              <a:extLst>
                <a:ext uri="{FF2B5EF4-FFF2-40B4-BE49-F238E27FC236}">
                  <a16:creationId xmlns:a16="http://schemas.microsoft.com/office/drawing/2014/main" id="{C8063B84-45F5-4CB6-8DA1-FE1F5A9DD6C8}"/>
                </a:ext>
              </a:extLst>
            </p:cNvPr>
            <p:cNvSpPr/>
            <p:nvPr/>
          </p:nvSpPr>
          <p:spPr>
            <a:xfrm>
              <a:off x="7367628" y="1756690"/>
              <a:ext cx="2503330" cy="13854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Healthy mothers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during and after pregnancy</a:t>
              </a:r>
              <a:endParaRPr kumimoji="0" lang="en-SG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3" name="Rounded Rectangle 59">
            <a:extLst>
              <a:ext uri="{FF2B5EF4-FFF2-40B4-BE49-F238E27FC236}">
                <a16:creationId xmlns:a16="http://schemas.microsoft.com/office/drawing/2014/main" id="{6E6318AD-07CE-4B05-9555-4515B2539A04}"/>
              </a:ext>
            </a:extLst>
          </p:cNvPr>
          <p:cNvSpPr/>
          <p:nvPr/>
        </p:nvSpPr>
        <p:spPr>
          <a:xfrm>
            <a:off x="4691822" y="3924511"/>
            <a:ext cx="2191879" cy="8928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Depression &amp; Anxiety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ounded Rectangle 59">
            <a:extLst>
              <a:ext uri="{FF2B5EF4-FFF2-40B4-BE49-F238E27FC236}">
                <a16:creationId xmlns:a16="http://schemas.microsoft.com/office/drawing/2014/main" id="{E0AEF2AC-3880-4F10-9C69-ECB621880397}"/>
              </a:ext>
            </a:extLst>
          </p:cNvPr>
          <p:cNvSpPr/>
          <p:nvPr/>
        </p:nvSpPr>
        <p:spPr>
          <a:xfrm>
            <a:off x="4673144" y="2035130"/>
            <a:ext cx="2191879" cy="8928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Gestational and Type 2 Diabetes (GDM/T2D)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ounded Rectangle 59">
            <a:extLst>
              <a:ext uri="{FF2B5EF4-FFF2-40B4-BE49-F238E27FC236}">
                <a16:creationId xmlns:a16="http://schemas.microsoft.com/office/drawing/2014/main" id="{E3B6001F-E5AF-45B3-A74C-369586D6A908}"/>
              </a:ext>
            </a:extLst>
          </p:cNvPr>
          <p:cNvSpPr/>
          <p:nvPr/>
        </p:nvSpPr>
        <p:spPr>
          <a:xfrm>
            <a:off x="2063200" y="2616787"/>
            <a:ext cx="2413602" cy="8928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Metabolic Health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ounded Rectangle 59">
            <a:extLst>
              <a:ext uri="{FF2B5EF4-FFF2-40B4-BE49-F238E27FC236}">
                <a16:creationId xmlns:a16="http://schemas.microsoft.com/office/drawing/2014/main" id="{766251A9-6D3E-4994-8EFE-AACD916E3172}"/>
              </a:ext>
            </a:extLst>
          </p:cNvPr>
          <p:cNvSpPr/>
          <p:nvPr/>
        </p:nvSpPr>
        <p:spPr>
          <a:xfrm>
            <a:off x="7503934" y="1236016"/>
            <a:ext cx="2191879" cy="678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Long-term Outcome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Rounded Rectangle 59">
            <a:extLst>
              <a:ext uri="{FF2B5EF4-FFF2-40B4-BE49-F238E27FC236}">
                <a16:creationId xmlns:a16="http://schemas.microsoft.com/office/drawing/2014/main" id="{E554AF55-5B07-4E0F-B821-2F4F3C90E974}"/>
              </a:ext>
            </a:extLst>
          </p:cNvPr>
          <p:cNvSpPr/>
          <p:nvPr/>
        </p:nvSpPr>
        <p:spPr>
          <a:xfrm>
            <a:off x="3764722" y="1416923"/>
            <a:ext cx="4008722" cy="316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Possible area of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Rounded Rectangle 59">
            <a:extLst>
              <a:ext uri="{FF2B5EF4-FFF2-40B4-BE49-F238E27FC236}">
                <a16:creationId xmlns:a16="http://schemas.microsoft.com/office/drawing/2014/main" id="{8BE6711E-8EC5-4F08-9379-BEE03CFAEB3C}"/>
              </a:ext>
            </a:extLst>
          </p:cNvPr>
          <p:cNvSpPr/>
          <p:nvPr/>
        </p:nvSpPr>
        <p:spPr>
          <a:xfrm>
            <a:off x="2063200" y="4493345"/>
            <a:ext cx="2413602" cy="8928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Mental Wellness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EBACA076-D9A7-4C41-B047-0C84A49B6781}"/>
              </a:ext>
            </a:extLst>
          </p:cNvPr>
          <p:cNvSpPr txBox="1">
            <a:spLocks/>
          </p:cNvSpPr>
          <p:nvPr/>
        </p:nvSpPr>
        <p:spPr>
          <a:xfrm>
            <a:off x="640658" y="240518"/>
            <a:ext cx="10748634" cy="8429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Desired Outcomes for Maternal Health &amp; Well-being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3119BE31-E2F3-EF62-9E9C-A18D26B4CA21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90292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row: Down 25">
            <a:extLst>
              <a:ext uri="{FF2B5EF4-FFF2-40B4-BE49-F238E27FC236}">
                <a16:creationId xmlns:a16="http://schemas.microsoft.com/office/drawing/2014/main" id="{2106D3EF-7D73-4144-A4AF-C7B3A06D4C14}"/>
              </a:ext>
            </a:extLst>
          </p:cNvPr>
          <p:cNvSpPr/>
          <p:nvPr/>
        </p:nvSpPr>
        <p:spPr>
          <a:xfrm>
            <a:off x="8499203" y="3695577"/>
            <a:ext cx="2029131" cy="597840"/>
          </a:xfrm>
          <a:prstGeom prst="downArrow">
            <a:avLst>
              <a:gd name="adj1" fmla="val 50000"/>
              <a:gd name="adj2" fmla="val 625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CCA98A-7009-453D-A8FC-72963656C81A}"/>
              </a:ext>
            </a:extLst>
          </p:cNvPr>
          <p:cNvSpPr txBox="1"/>
          <p:nvPr/>
        </p:nvSpPr>
        <p:spPr>
          <a:xfrm>
            <a:off x="394961" y="1167896"/>
            <a:ext cx="3224432" cy="1015663"/>
          </a:xfrm>
          <a:prstGeom prst="homePlate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en-US" sz="2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en-US" sz="2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en-US" sz="2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B348AF-FD3E-4823-A8C9-49E17A98DD27}"/>
              </a:ext>
            </a:extLst>
          </p:cNvPr>
          <p:cNvSpPr txBox="1"/>
          <p:nvPr/>
        </p:nvSpPr>
        <p:spPr>
          <a:xfrm>
            <a:off x="3223842" y="1167896"/>
            <a:ext cx="4124915" cy="1015663"/>
          </a:xfrm>
          <a:prstGeom prst="chevron">
            <a:avLst/>
          </a:prstGeom>
          <a:solidFill>
            <a:srgbClr val="A6A6A6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7AEEB05-0452-4D3F-85A0-245ACBD334EA}"/>
              </a:ext>
            </a:extLst>
          </p:cNvPr>
          <p:cNvSpPr/>
          <p:nvPr/>
        </p:nvSpPr>
        <p:spPr>
          <a:xfrm>
            <a:off x="459550" y="2459130"/>
            <a:ext cx="419904" cy="419904"/>
          </a:xfrm>
          <a:prstGeom prst="ellipse">
            <a:avLst/>
          </a:prstGeom>
          <a:solidFill>
            <a:srgbClr val="4F81BD">
              <a:lumMod val="75000"/>
            </a:srgbClr>
          </a:solidFill>
          <a:ln w="76200" cap="flat" cmpd="sng" algn="ctr">
            <a:solidFill>
              <a:srgbClr val="FFD966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b="1" kern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lang="en-SG" b="1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A20A5B4-A209-49A5-9F73-85F9DCB8A09C}"/>
              </a:ext>
            </a:extLst>
          </p:cNvPr>
          <p:cNvSpPr/>
          <p:nvPr/>
        </p:nvSpPr>
        <p:spPr>
          <a:xfrm>
            <a:off x="7427841" y="2429986"/>
            <a:ext cx="419904" cy="419904"/>
          </a:xfrm>
          <a:prstGeom prst="ellipse">
            <a:avLst/>
          </a:prstGeom>
          <a:solidFill>
            <a:srgbClr val="4F81BD">
              <a:lumMod val="75000"/>
            </a:srgbClr>
          </a:solidFill>
          <a:ln w="76200" cap="flat" cmpd="sng" algn="ctr">
            <a:solidFill>
              <a:srgbClr val="FFD9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SG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49397EF-6438-4334-8687-7EA2F7ACD2D4}"/>
              </a:ext>
            </a:extLst>
          </p:cNvPr>
          <p:cNvSpPr/>
          <p:nvPr/>
        </p:nvSpPr>
        <p:spPr>
          <a:xfrm>
            <a:off x="3943696" y="2459130"/>
            <a:ext cx="419904" cy="419904"/>
          </a:xfrm>
          <a:prstGeom prst="ellipse">
            <a:avLst/>
          </a:prstGeom>
          <a:solidFill>
            <a:srgbClr val="4F81BD">
              <a:lumMod val="75000"/>
            </a:srgbClr>
          </a:solidFill>
          <a:ln w="76200" cap="flat" cmpd="sng" algn="ctr">
            <a:solidFill>
              <a:srgbClr val="FFD9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SG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F24B7D5-0D51-40E4-831B-A42888EB75A0}"/>
              </a:ext>
            </a:extLst>
          </p:cNvPr>
          <p:cNvSpPr/>
          <p:nvPr/>
        </p:nvSpPr>
        <p:spPr>
          <a:xfrm>
            <a:off x="7782487" y="4459142"/>
            <a:ext cx="356980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 to $5 million* for </a:t>
            </a:r>
          </a:p>
          <a:p>
            <a:pPr algn="ctr"/>
            <a:r>
              <a:rPr lang="en-US" sz="14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Collaborative POC / Pilot studies / Interventions for SE/MW research, </a:t>
            </a:r>
            <a:r>
              <a:rPr lang="en-US" sz="1400" b="1" u="sng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r>
              <a:rPr lang="en-US" sz="14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enhance preschool learning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B5249A-80FF-490C-8F80-5F2983DC62FB}"/>
              </a:ext>
            </a:extLst>
          </p:cNvPr>
          <p:cNvSpPr/>
          <p:nvPr/>
        </p:nvSpPr>
        <p:spPr>
          <a:xfrm>
            <a:off x="8755050" y="3652238"/>
            <a:ext cx="1517437" cy="551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Funding Quantum</a:t>
            </a:r>
            <a:endParaRPr lang="en-SG" sz="1400" b="1">
              <a:solidFill>
                <a:srgbClr val="00308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3666A8-CAAE-4048-B83D-A5080E720D5D}"/>
              </a:ext>
            </a:extLst>
          </p:cNvPr>
          <p:cNvSpPr txBox="1"/>
          <p:nvPr/>
        </p:nvSpPr>
        <p:spPr>
          <a:xfrm>
            <a:off x="7871985" y="2376482"/>
            <a:ext cx="32835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sng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COLLABORATIVE POC</a:t>
            </a:r>
          </a:p>
          <a:p>
            <a:r>
              <a:rPr lang="en-US" sz="1400" u="non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Programmatic and collaborative research with evidence-based interventions to enable policy translation into practice</a:t>
            </a:r>
            <a:endParaRPr lang="en-GB" sz="1400" u="non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F0289-FD5D-44B0-9DCD-C2E0E4B39644}"/>
              </a:ext>
            </a:extLst>
          </p:cNvPr>
          <p:cNvSpPr txBox="1"/>
          <p:nvPr/>
        </p:nvSpPr>
        <p:spPr>
          <a:xfrm>
            <a:off x="339532" y="1276883"/>
            <a:ext cx="3140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1600" b="1" baseline="30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Early Life Grant Call 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seeks to support targeted research in child and maternal health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42B67-6D6B-4ADC-BF92-11067570CA95}"/>
              </a:ext>
            </a:extLst>
          </p:cNvPr>
          <p:cNvSpPr txBox="1"/>
          <p:nvPr/>
        </p:nvSpPr>
        <p:spPr>
          <a:xfrm>
            <a:off x="6974497" y="1167896"/>
            <a:ext cx="5128460" cy="1015663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indent="0" algn="ctr">
              <a:buNone/>
              <a:defRPr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16602B-24D3-4E51-B3C3-2910FAA2196F}"/>
              </a:ext>
            </a:extLst>
          </p:cNvPr>
          <p:cNvSpPr txBox="1"/>
          <p:nvPr/>
        </p:nvSpPr>
        <p:spPr>
          <a:xfrm>
            <a:off x="3586217" y="1161414"/>
            <a:ext cx="3230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600" b="1" baseline="300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lang="en-US" sz="1600" b="1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Early Life Grant Call </a:t>
            </a:r>
            <a:r>
              <a:rPr lang="en-US" sz="16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seeks to support collaborative translational research in </a:t>
            </a:r>
            <a:r>
              <a:rPr lang="en-US" sz="1600" u="sng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child brain development and learning</a:t>
            </a:r>
            <a:endParaRPr lang="en-US" sz="1600" b="1" u="sng">
              <a:solidFill>
                <a:srgbClr val="5959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3EBA63-8AA7-45B9-917E-E9F57CD8AAA4}"/>
              </a:ext>
            </a:extLst>
          </p:cNvPr>
          <p:cNvSpPr txBox="1"/>
          <p:nvPr/>
        </p:nvSpPr>
        <p:spPr>
          <a:xfrm>
            <a:off x="7171453" y="1132772"/>
            <a:ext cx="4645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1600" b="1" baseline="30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rd</a:t>
            </a:r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Early Life Grant call </a:t>
            </a:r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support Child and Maternal Health research; with a focus on </a:t>
            </a:r>
            <a:r>
              <a:rPr lang="en-US" sz="1600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socio-emotional &amp; mental wellness (SE/MW),  and to enhance preschool learning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0F5505-4730-4EBB-93D6-EF513EAD4E00}"/>
              </a:ext>
            </a:extLst>
          </p:cNvPr>
          <p:cNvSpPr/>
          <p:nvPr/>
        </p:nvSpPr>
        <p:spPr>
          <a:xfrm>
            <a:off x="394961" y="2296234"/>
            <a:ext cx="11215686" cy="342899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53506E-AF1F-4939-BF1A-083F37C0969D}"/>
              </a:ext>
            </a:extLst>
          </p:cNvPr>
          <p:cNvSpPr txBox="1"/>
          <p:nvPr/>
        </p:nvSpPr>
        <p:spPr>
          <a:xfrm>
            <a:off x="896429" y="2376482"/>
            <a:ext cx="25513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sz="1400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 INVESTIGATOR RESEARCH GRANT (YIRG)</a:t>
            </a:r>
          </a:p>
          <a:p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Grooming young researchers to conduct independent research</a:t>
            </a:r>
            <a:endParaRPr lang="en-GB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7FBE066-3570-4D84-A8BE-95FF8CF848CD}"/>
              </a:ext>
            </a:extLst>
          </p:cNvPr>
          <p:cNvSpPr/>
          <p:nvPr/>
        </p:nvSpPr>
        <p:spPr>
          <a:xfrm>
            <a:off x="581354" y="4496228"/>
            <a:ext cx="297588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$300-$500K* for Child &amp; Maternal Health and Well-being, with research encompassing SE/ MW aspects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EF7FF7-1A9E-4A63-A9C7-6698E558A061}"/>
              </a:ext>
            </a:extLst>
          </p:cNvPr>
          <p:cNvSpPr txBox="1"/>
          <p:nvPr/>
        </p:nvSpPr>
        <p:spPr>
          <a:xfrm>
            <a:off x="4426495" y="2376482"/>
            <a:ext cx="2784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sz="1400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INVESTIGATOR </a:t>
            </a:r>
          </a:p>
          <a:p>
            <a:r>
              <a:rPr lang="en-US" sz="1400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GRANT (IRG)</a:t>
            </a:r>
          </a:p>
          <a:p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Deepening child and maternal health research capabilities for future life-course research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4484EDA-36FA-4B61-BAE3-D4425BF43CD0}"/>
              </a:ext>
            </a:extLst>
          </p:cNvPr>
          <p:cNvSpPr/>
          <p:nvPr/>
        </p:nvSpPr>
        <p:spPr>
          <a:xfrm>
            <a:off x="4014219" y="4496228"/>
            <a:ext cx="356980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$500K-$1.5M* to deepen current capabilities in Child &amp; Maternal Health and Well-being with research encompassing SE/MW aspects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7978582B-7646-4AE6-BF5D-2C36B451E47C}"/>
              </a:ext>
            </a:extLst>
          </p:cNvPr>
          <p:cNvSpPr/>
          <p:nvPr/>
        </p:nvSpPr>
        <p:spPr>
          <a:xfrm>
            <a:off x="4669429" y="3705102"/>
            <a:ext cx="2298748" cy="597840"/>
          </a:xfrm>
          <a:prstGeom prst="downArrow">
            <a:avLst>
              <a:gd name="adj1" fmla="val 50000"/>
              <a:gd name="adj2" fmla="val 625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54828A8-2641-4DF4-B7F4-A3EE18664593}"/>
              </a:ext>
            </a:extLst>
          </p:cNvPr>
          <p:cNvSpPr/>
          <p:nvPr/>
        </p:nvSpPr>
        <p:spPr>
          <a:xfrm>
            <a:off x="5060085" y="3661763"/>
            <a:ext cx="1517437" cy="551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Funding Quantum</a:t>
            </a:r>
            <a:endParaRPr lang="en-SG" sz="1400" b="1">
              <a:solidFill>
                <a:srgbClr val="00308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C350EEA8-3563-4FFF-B95D-00DE8952B00F}"/>
              </a:ext>
            </a:extLst>
          </p:cNvPr>
          <p:cNvSpPr/>
          <p:nvPr/>
        </p:nvSpPr>
        <p:spPr>
          <a:xfrm>
            <a:off x="1022733" y="3705102"/>
            <a:ext cx="2298748" cy="597840"/>
          </a:xfrm>
          <a:prstGeom prst="downArrow">
            <a:avLst>
              <a:gd name="adj1" fmla="val 50000"/>
              <a:gd name="adj2" fmla="val 625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1C292B-6761-4AC9-B582-194C469E3F8E}"/>
              </a:ext>
            </a:extLst>
          </p:cNvPr>
          <p:cNvSpPr/>
          <p:nvPr/>
        </p:nvSpPr>
        <p:spPr>
          <a:xfrm>
            <a:off x="1413389" y="3661763"/>
            <a:ext cx="1517437" cy="551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00308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Funding Quantum</a:t>
            </a:r>
            <a:endParaRPr lang="en-SG" sz="1400" b="1">
              <a:solidFill>
                <a:srgbClr val="00308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73ACE5-FBCB-E7D5-0B44-B1131CFD88FD}"/>
              </a:ext>
            </a:extLst>
          </p:cNvPr>
          <p:cNvSpPr txBox="1"/>
          <p:nvPr/>
        </p:nvSpPr>
        <p:spPr>
          <a:xfrm>
            <a:off x="8067887" y="5764169"/>
            <a:ext cx="3916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*Funding quantum inclusive of 30% indirect cost</a:t>
            </a:r>
            <a:endParaRPr lang="en-SG" sz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653C019E-80C6-188C-B39E-DC0DB7FDC71D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92D03920-6B5F-2AF3-8FDB-9B370EBC11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8663" y="461963"/>
            <a:ext cx="10748634" cy="842962"/>
          </a:xfrm>
        </p:spPr>
        <p:txBody>
          <a:bodyPr/>
          <a:lstStyle/>
          <a:p>
            <a:r>
              <a:rPr lang="en-US"/>
              <a:t>Grant Call Categories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66479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A079F-6F33-75AB-0978-18D63166C9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8662" y="81717"/>
            <a:ext cx="11137989" cy="842962"/>
          </a:xfrm>
        </p:spPr>
        <p:txBody>
          <a:bodyPr/>
          <a:lstStyle/>
          <a:p>
            <a:r>
              <a:rPr lang="en-US"/>
              <a:t>Young Investigator/Investigator Research Category – Funding Quantum</a:t>
            </a:r>
          </a:p>
          <a:p>
            <a:endParaRPr lang="en-SG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8DE9EBF-38F6-EB0C-26C7-4280D953E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7038092"/>
              </p:ext>
            </p:extLst>
          </p:nvPr>
        </p:nvGraphicFramePr>
        <p:xfrm>
          <a:off x="4689695" y="1012948"/>
          <a:ext cx="6787602" cy="5596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F1FF986-6CED-92F9-2721-682C91655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609534"/>
              </p:ext>
            </p:extLst>
          </p:nvPr>
        </p:nvGraphicFramePr>
        <p:xfrm>
          <a:off x="514678" y="3032128"/>
          <a:ext cx="3854391" cy="25001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54391">
                  <a:extLst>
                    <a:ext uri="{9D8B030D-6E8A-4147-A177-3AD203B41FA5}">
                      <a16:colId xmlns:a16="http://schemas.microsoft.com/office/drawing/2014/main" val="1985169872"/>
                    </a:ext>
                  </a:extLst>
                </a:gridCol>
              </a:tblGrid>
              <a:tr h="626204">
                <a:tc>
                  <a:txBody>
                    <a:bodyPr/>
                    <a:lstStyle/>
                    <a:p>
                      <a:r>
                        <a:rPr lang="en-US" sz="1600" b="1" u="sng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If intervention/translation trials are included</a:t>
                      </a:r>
                      <a:endParaRPr lang="en-SG" sz="1400" u="none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879077"/>
                  </a:ext>
                </a:extLst>
              </a:tr>
              <a:tr h="898544">
                <a:tc>
                  <a:txBody>
                    <a:bodyPr/>
                    <a:lstStyle/>
                    <a:p>
                      <a:r>
                        <a:rPr lang="en-US" sz="1600" b="1" u="sng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 / MW</a:t>
                      </a:r>
                    </a:p>
                    <a:p>
                      <a:r>
                        <a:rPr lang="en-US" sz="1400" i="1" u="none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Child Health, Learning &amp; Well-being</a:t>
                      </a:r>
                    </a:p>
                    <a:p>
                      <a:r>
                        <a:rPr lang="en-US" sz="1400" i="1" u="none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Maternal Health &amp; Well-being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585127"/>
                  </a:ext>
                </a:extLst>
              </a:tr>
              <a:tr h="970166">
                <a:tc>
                  <a:txBody>
                    <a:bodyPr/>
                    <a:lstStyle/>
                    <a:p>
                      <a:r>
                        <a:rPr lang="en-US" sz="1600" b="1" u="sng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Base PEC funding quantum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Physiological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Cognitive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 / MW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31262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5C92A32-B493-3C3C-53E1-171DF0D7DF77}"/>
              </a:ext>
            </a:extLst>
          </p:cNvPr>
          <p:cNvSpPr txBox="1"/>
          <p:nvPr/>
        </p:nvSpPr>
        <p:spPr>
          <a:xfrm>
            <a:off x="8650030" y="1532993"/>
            <a:ext cx="2390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 to maximum $1.5M*</a:t>
            </a:r>
            <a:endParaRPr lang="en-SG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A1732-5022-3E16-6310-B4A99EB380AF}"/>
              </a:ext>
            </a:extLst>
          </p:cNvPr>
          <p:cNvSpPr txBox="1"/>
          <p:nvPr/>
        </p:nvSpPr>
        <p:spPr>
          <a:xfrm>
            <a:off x="5565238" y="3811072"/>
            <a:ext cx="2957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 to maximum $500,000*</a:t>
            </a:r>
            <a:endParaRPr lang="en-SG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EAA88-051A-6F11-72A9-2510FB23C1AC}"/>
              </a:ext>
            </a:extLst>
          </p:cNvPr>
          <p:cNvSpPr txBox="1"/>
          <p:nvPr/>
        </p:nvSpPr>
        <p:spPr>
          <a:xfrm>
            <a:off x="1783534" y="5884324"/>
            <a:ext cx="1007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/>
              <a:t>*Funding amount inclusive of 30% indirect cost. Total funding may be subject to budget scrubbing and recommendations from the panel.</a:t>
            </a:r>
          </a:p>
          <a:p>
            <a:r>
              <a:rPr lang="en-US" sz="1200"/>
              <a:t> </a:t>
            </a:r>
            <a:endParaRPr lang="en-SG" sz="120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582C5E6C-4AAC-8858-5B8F-DA595A5CA350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28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051F08-FF5E-84EE-B7A9-493497594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7987" y="2228819"/>
            <a:ext cx="8896026" cy="180025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/>
              <a:t>Young Investigator Research Grant</a:t>
            </a:r>
          </a:p>
          <a:p>
            <a:pPr algn="ctr"/>
            <a:r>
              <a:rPr lang="en-SG"/>
              <a:t>&amp; </a:t>
            </a:r>
          </a:p>
          <a:p>
            <a:pPr algn="ctr"/>
            <a:r>
              <a:rPr lang="en-SG"/>
              <a:t>Investigator Research Grant </a:t>
            </a:r>
            <a:endParaRPr lang="en-US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6BE3DFE4-FE40-DE85-A8E3-3A1DB1CB7B30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92364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A3CF051-895D-4C12-8EE5-03560323C3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658" y="240518"/>
            <a:ext cx="10748634" cy="84296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Young Investigator/Investigator Research Category: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Research areas in Child Health, Learning &amp; Wellbeing</a:t>
            </a:r>
            <a:endParaRPr lang="en-SG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244A22-8E4C-45B6-BDF4-6B04F1CA55E8}"/>
              </a:ext>
            </a:extLst>
          </p:cNvPr>
          <p:cNvSpPr txBox="1">
            <a:spLocks/>
          </p:cNvSpPr>
          <p:nvPr/>
        </p:nvSpPr>
        <p:spPr>
          <a:xfrm>
            <a:off x="640658" y="1000791"/>
            <a:ext cx="6788842" cy="5382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 u="sng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Child nutrition, obesity &amp; other conditions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7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of novel and effective interventions to reduce childhood obesity, associated metabolic disorders and other physical conditions like myopia.</a:t>
            </a:r>
          </a:p>
          <a:p>
            <a:pPr marL="0" indent="0">
              <a:buNone/>
            </a:pPr>
            <a:r>
              <a:rPr lang="en-US" sz="1700" b="1" u="sng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Cognitive &amp; intellectual development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7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 of novel tool kits or methods to determine early child cognitive and executive functions and interventions to improve learning outcomes and reduce need for learning support in Primary school.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Investigation of factors influencing cognitive development such as early exposure to electronic gadgets and sleep disruption.</a:t>
            </a:r>
          </a:p>
          <a:p>
            <a:pPr marL="514350" indent="-514350">
              <a:buAutoNum type="arabicPeriod"/>
            </a:pPr>
            <a:r>
              <a:rPr lang="en-US" sz="1700">
                <a:latin typeface="Open Sans"/>
                <a:ea typeface="Open Sans"/>
                <a:cs typeface="Open Sans"/>
              </a:rPr>
              <a:t>Development of potential interventions to improve development of cognitive function in children.</a:t>
            </a:r>
          </a:p>
          <a:p>
            <a:pPr marL="0" indent="0">
              <a:buNone/>
            </a:pPr>
            <a:r>
              <a:rPr lang="en-US" sz="1700" b="1" u="sng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Socio-emotional development &amp; mental wellness (SE/MW)</a:t>
            </a:r>
            <a:endParaRPr lang="en-US" sz="1700" b="1" u="sng">
              <a:solidFill>
                <a:srgbClr val="00B05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700">
                <a:effectLst/>
                <a:latin typeface="Open Sans"/>
                <a:ea typeface="Open Sans"/>
                <a:cs typeface="Open Sans"/>
              </a:rPr>
              <a:t>Identification of modifiable early life factors (e.g. pre-school </a:t>
            </a:r>
            <a:r>
              <a:rPr lang="en-US" sz="1700" err="1">
                <a:effectLst/>
                <a:latin typeface="Open Sans"/>
                <a:ea typeface="Open Sans"/>
                <a:cs typeface="Open Sans"/>
              </a:rPr>
              <a:t>programmes</a:t>
            </a:r>
            <a:r>
              <a:rPr lang="en-US" sz="1700">
                <a:effectLst/>
                <a:latin typeface="Open Sans"/>
                <a:ea typeface="Open Sans"/>
                <a:cs typeface="Open Sans"/>
              </a:rPr>
              <a:t>, interactions with parents/caregivers) that affect socio-emotional development and resilience in pre-school children.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US" sz="17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evelopment of novel tools or methods for assessments and interventions to improve socio-emotional development.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71C093-C566-4F61-B36C-8EDA9C6F4F19}"/>
              </a:ext>
            </a:extLst>
          </p:cNvPr>
          <p:cNvGrpSpPr/>
          <p:nvPr/>
        </p:nvGrpSpPr>
        <p:grpSpPr>
          <a:xfrm>
            <a:off x="7704513" y="1121165"/>
            <a:ext cx="4296412" cy="4691594"/>
            <a:chOff x="7704513" y="1121165"/>
            <a:chExt cx="4296412" cy="469159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EAC469-7C91-484D-B15E-793D70263B91}"/>
                </a:ext>
              </a:extLst>
            </p:cNvPr>
            <p:cNvGrpSpPr/>
            <p:nvPr/>
          </p:nvGrpSpPr>
          <p:grpSpPr>
            <a:xfrm>
              <a:off x="7721227" y="2536425"/>
              <a:ext cx="4223885" cy="960829"/>
              <a:chOff x="1857239" y="2101190"/>
              <a:chExt cx="4223885" cy="960829"/>
            </a:xfrm>
            <a:solidFill>
              <a:schemeClr val="accent5">
                <a:lumMod val="40000"/>
                <a:lumOff val="60000"/>
              </a:schemeClr>
            </a:solidFill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36CBF3B-C23D-4A4D-9C3D-D6ADFD890D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819" b="7690"/>
              <a:stretch/>
            </p:blipFill>
            <p:spPr>
              <a:xfrm>
                <a:off x="1857239" y="2154102"/>
                <a:ext cx="1486490" cy="907917"/>
              </a:xfrm>
              <a:prstGeom prst="rect">
                <a:avLst/>
              </a:prstGeom>
              <a:grpFill/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7A734D-D0FB-488E-9E2B-58BA4D1FBC6C}"/>
                  </a:ext>
                </a:extLst>
              </p:cNvPr>
              <p:cNvSpPr txBox="1"/>
              <p:nvPr/>
            </p:nvSpPr>
            <p:spPr>
              <a:xfrm>
                <a:off x="3509972" y="2101190"/>
                <a:ext cx="2571152" cy="95410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Impact of sleep on Singaporean children and effects on cognitive function and mental health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BB44E3-EADE-4699-8C98-FF1364A28865}"/>
                </a:ext>
              </a:extLst>
            </p:cNvPr>
            <p:cNvSpPr txBox="1"/>
            <p:nvPr/>
          </p:nvSpPr>
          <p:spPr>
            <a:xfrm>
              <a:off x="9407411" y="3731183"/>
              <a:ext cx="2593514" cy="73866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Pre-school </a:t>
              </a:r>
              <a:r>
                <a:rPr lang="en-US" sz="140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programmes</a:t>
              </a:r>
              <a:r>
                <a:rPr lang="en-US" sz="1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to enhance executive function and emotional regulation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AAF8631-65D3-4E93-8D1E-51240E164ED7}"/>
                </a:ext>
              </a:extLst>
            </p:cNvPr>
            <p:cNvGrpSpPr/>
            <p:nvPr/>
          </p:nvGrpSpPr>
          <p:grpSpPr>
            <a:xfrm>
              <a:off x="7712971" y="1599353"/>
              <a:ext cx="4211665" cy="756055"/>
              <a:chOff x="8758090" y="1221307"/>
              <a:chExt cx="4211665" cy="75605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9BCB5D5-8B21-4433-B47C-FD56A67AA4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58090" y="1221307"/>
                <a:ext cx="1486490" cy="756055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D477FB9-B4B1-406C-8D19-044FC2E9D0D9}"/>
                  </a:ext>
                </a:extLst>
              </p:cNvPr>
              <p:cNvSpPr txBox="1"/>
              <p:nvPr/>
            </p:nvSpPr>
            <p:spPr>
              <a:xfrm>
                <a:off x="10452530" y="1238698"/>
                <a:ext cx="2517225" cy="738664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Interventions targeting parental feeding practices and eating behavior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50221B-3347-4FE2-92CE-D2611B4CE55C}"/>
                </a:ext>
              </a:extLst>
            </p:cNvPr>
            <p:cNvSpPr txBox="1"/>
            <p:nvPr/>
          </p:nvSpPr>
          <p:spPr>
            <a:xfrm>
              <a:off x="7704513" y="1121165"/>
              <a:ext cx="4258268" cy="3942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Examples:</a:t>
              </a:r>
              <a:endParaRPr lang="en-SG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548F24-554B-4FD5-9775-755B8CDFDD72}"/>
                </a:ext>
              </a:extLst>
            </p:cNvPr>
            <p:cNvSpPr txBox="1"/>
            <p:nvPr/>
          </p:nvSpPr>
          <p:spPr>
            <a:xfrm>
              <a:off x="9407411" y="4871110"/>
              <a:ext cx="2593514" cy="73866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Screening tools for early identification of difficulties in cognitive development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1ECA0A-1635-45E3-9700-F8EAD46E0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2360" y="4849508"/>
              <a:ext cx="1493649" cy="96325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10D988-5A45-4F54-AA64-085B9C19B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26261" y="3716620"/>
              <a:ext cx="1481456" cy="908383"/>
            </a:xfrm>
            <a:prstGeom prst="rect">
              <a:avLst/>
            </a:prstGeom>
          </p:spPr>
        </p:pic>
      </p:grp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B8A7EB13-0540-F585-24F1-BE876E16522D}"/>
              </a:ext>
            </a:extLst>
          </p:cNvPr>
          <p:cNvSpPr txBox="1">
            <a:spLocks/>
          </p:cNvSpPr>
          <p:nvPr/>
        </p:nvSpPr>
        <p:spPr>
          <a:xfrm>
            <a:off x="2880973" y="6198342"/>
            <a:ext cx="6302189" cy="351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Official (Open) / Non-Sensitive</a:t>
            </a:r>
            <a:endParaRPr lang="en-SG"/>
          </a:p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9610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092efb-bded-49bc-afbe-447f4083feb8" xsi:nil="true"/>
    <lcf76f155ced4ddcb4097134ff3c332f xmlns="e142b1ef-7ef6-475f-b87d-5c8e2f4f8685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3C08E65A587D40BA6F9F5C15E82C26" ma:contentTypeVersion="18" ma:contentTypeDescription="Create a new document." ma:contentTypeScope="" ma:versionID="1c353d08f95ea3fc8242b60d3597c81c">
  <xsd:schema xmlns:xsd="http://www.w3.org/2001/XMLSchema" xmlns:xs="http://www.w3.org/2001/XMLSchema" xmlns:p="http://schemas.microsoft.com/office/2006/metadata/properties" xmlns:ns1="http://schemas.microsoft.com/sharepoint/v3" xmlns:ns2="e142b1ef-7ef6-475f-b87d-5c8e2f4f8685" xmlns:ns3="4c092efb-bded-49bc-afbe-447f4083feb8" targetNamespace="http://schemas.microsoft.com/office/2006/metadata/properties" ma:root="true" ma:fieldsID="a14a0c1a87d558850b6e4b9c14f4ea96" ns1:_="" ns2:_="" ns3:_="">
    <xsd:import namespace="http://schemas.microsoft.com/sharepoint/v3"/>
    <xsd:import namespace="e142b1ef-7ef6-475f-b87d-5c8e2f4f8685"/>
    <xsd:import namespace="4c092efb-bded-49bc-afbe-447f4083fe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42b1ef-7ef6-475f-b87d-5c8e2f4f86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1ff4019-fa99-4329-98e7-f3e88d10e8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92efb-bded-49bc-afbe-447f4083feb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c416de0-a79f-4156-9cec-d973151ac0b8}" ma:internalName="TaxCatchAll" ma:showField="CatchAllData" ma:web="4c092efb-bded-49bc-afbe-447f4083fe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2587AE-88D6-4555-B830-714AFB64AB2D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sharepoint/v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c092efb-bded-49bc-afbe-447f4083feb8"/>
    <ds:schemaRef ds:uri="e142b1ef-7ef6-475f-b87d-5c8e2f4f868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FCFAA6E-49BC-49F5-B5FD-7B34C06406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142b1ef-7ef6-475f-b87d-5c8e2f4f8685"/>
    <ds:schemaRef ds:uri="4c092efb-bded-49bc-afbe-447f4083fe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A48409-F207-428F-90F1-B045BCA9EB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2742</Words>
  <Application>Microsoft Office PowerPoint</Application>
  <PresentationFormat>Widescreen</PresentationFormat>
  <Paragraphs>288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Luting Poh</dc:creator>
  <cp:lastModifiedBy>Wong Ying Lei</cp:lastModifiedBy>
  <cp:revision>1</cp:revision>
  <dcterms:created xsi:type="dcterms:W3CDTF">2021-01-25T02:54:53Z</dcterms:created>
  <dcterms:modified xsi:type="dcterms:W3CDTF">2023-07-20T00:54:56Z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0x010100513C08E65A587D40BA6F9F5C15E82C26</vt:lpwstr>
  </property>
  <property fmtid="{D5CDD505-2E9C-101B-9397-08002B2CF9AE}" pid="3" name="MediaServiceImageTags">
    <vt:lpwstr/>
  </property>
</Properties>
</file>