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  <p:sldId id="276" r:id="rId6"/>
    <p:sldId id="277" r:id="rId7"/>
    <p:sldId id="275" r:id="rId8"/>
    <p:sldId id="260" r:id="rId9"/>
    <p:sldId id="261" r:id="rId10"/>
    <p:sldId id="271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 Soo" initials="ES" lastIdx="3" clrIdx="0">
    <p:extLst>
      <p:ext uri="{19B8F6BF-5375-455C-9EA6-DF929625EA0E}">
        <p15:presenceInfo xmlns:p15="http://schemas.microsoft.com/office/powerpoint/2012/main" userId="S-1-5-21-4211029173-3255825636-1277964214-14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37F7C1-1A1F-4A8E-A697-8378D6866F4F}" v="264" dt="2023-07-17T02:16:00.123"/>
    <p1510:client id="{67F50A25-DDF7-4C98-8213-B03E8F122FE5}" v="14" dt="2023-07-17T02:43:35.541"/>
    <p1510:client id="{842008F1-844B-4262-8123-78C00E5721CA}" vWet="2" dt="2023-07-17T01:57:05.749"/>
    <p1510:client id="{C35A247C-FB3A-4AE2-9041-ACE1905F4F91}" v="127" dt="2023-07-17T02:30:27.1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ng Ying Lei" userId="3dad3791-b713-4949-b6ce-8f93cbe0de46" providerId="ADAL" clId="{87CB5080-290E-47B0-9C87-A8B97E373559}"/>
    <pc:docChg chg="modSld">
      <pc:chgData name="Wong Ying Lei" userId="3dad3791-b713-4949-b6ce-8f93cbe0de46" providerId="ADAL" clId="{87CB5080-290E-47B0-9C87-A8B97E373559}" dt="2023-06-22T02:54:53.253" v="1" actId="20577"/>
      <pc:docMkLst>
        <pc:docMk/>
      </pc:docMkLst>
      <pc:sldChg chg="modSp mod">
        <pc:chgData name="Wong Ying Lei" userId="3dad3791-b713-4949-b6ce-8f93cbe0de46" providerId="ADAL" clId="{87CB5080-290E-47B0-9C87-A8B97E373559}" dt="2023-06-22T02:54:53.253" v="1" actId="20577"/>
        <pc:sldMkLst>
          <pc:docMk/>
          <pc:sldMk cId="2890765232" sldId="259"/>
        </pc:sldMkLst>
        <pc:graphicFrameChg chg="modGraphic">
          <ac:chgData name="Wong Ying Lei" userId="3dad3791-b713-4949-b6ce-8f93cbe0de46" providerId="ADAL" clId="{87CB5080-290E-47B0-9C87-A8B97E373559}" dt="2023-06-22T02:54:53.253" v="1" actId="20577"/>
          <ac:graphicFrameMkLst>
            <pc:docMk/>
            <pc:sldMk cId="2890765232" sldId="259"/>
            <ac:graphicFrameMk id="4" creationId="{00000000-0000-0000-0000-000000000000}"/>
          </ac:graphicFrameMkLst>
        </pc:graphicFrameChg>
      </pc:sldChg>
    </pc:docChg>
  </pc:docChgLst>
  <pc:docChgLst>
    <pc:chgData name="Poh Luting" userId="6ce80f03-6fb3-4a4a-8845-c0f9eea14621" providerId="ADAL" clId="{3BC512D3-77C1-41F4-B40E-63482B0626B7}"/>
    <pc:docChg chg="custSel modSld">
      <pc:chgData name="Poh Luting" userId="6ce80f03-6fb3-4a4a-8845-c0f9eea14621" providerId="ADAL" clId="{3BC512D3-77C1-41F4-B40E-63482B0626B7}" dt="2022-07-20T09:10:26.732" v="6" actId="478"/>
      <pc:docMkLst>
        <pc:docMk/>
      </pc:docMkLst>
      <pc:sldChg chg="modSp">
        <pc:chgData name="Poh Luting" userId="6ce80f03-6fb3-4a4a-8845-c0f9eea14621" providerId="ADAL" clId="{3BC512D3-77C1-41F4-B40E-63482B0626B7}" dt="2022-07-20T09:07:57.114" v="0"/>
        <pc:sldMkLst>
          <pc:docMk/>
          <pc:sldMk cId="2890765232" sldId="259"/>
        </pc:sldMkLst>
        <pc:graphicFrameChg chg="mod">
          <ac:chgData name="Poh Luting" userId="6ce80f03-6fb3-4a4a-8845-c0f9eea14621" providerId="ADAL" clId="{3BC512D3-77C1-41F4-B40E-63482B0626B7}" dt="2022-07-20T09:07:57.114" v="0"/>
          <ac:graphicFrameMkLst>
            <pc:docMk/>
            <pc:sldMk cId="2890765232" sldId="259"/>
            <ac:graphicFrameMk id="4" creationId="{00000000-0000-0000-0000-000000000000}"/>
          </ac:graphicFrameMkLst>
        </pc:graphicFrameChg>
      </pc:sldChg>
      <pc:sldChg chg="addSp delSp modSp mod">
        <pc:chgData name="Poh Luting" userId="6ce80f03-6fb3-4a4a-8845-c0f9eea14621" providerId="ADAL" clId="{3BC512D3-77C1-41F4-B40E-63482B0626B7}" dt="2022-07-20T09:10:26.732" v="6" actId="478"/>
        <pc:sldMkLst>
          <pc:docMk/>
          <pc:sldMk cId="640952798" sldId="276"/>
        </pc:sldMkLst>
        <pc:spChg chg="add del mod">
          <ac:chgData name="Poh Luting" userId="6ce80f03-6fb3-4a4a-8845-c0f9eea14621" providerId="ADAL" clId="{3BC512D3-77C1-41F4-B40E-63482B0626B7}" dt="2022-07-20T09:10:26.732" v="6" actId="478"/>
          <ac:spMkLst>
            <pc:docMk/>
            <pc:sldMk cId="640952798" sldId="276"/>
            <ac:spMk id="3" creationId="{0D7ED6F4-4BB9-43DB-9EB6-16446E032622}"/>
          </ac:spMkLst>
        </pc:spChg>
      </pc:sldChg>
    </pc:docChg>
  </pc:docChgLst>
  <pc:docChgLst>
    <pc:chgData name="Ang Soon-Meng" userId="f488b2c7-07b9-458a-b85e-1b135734410b" providerId="ADAL" clId="{0F37F7C1-1A1F-4A8E-A697-8378D6866F4F}"/>
    <pc:docChg chg="undo custSel modSld">
      <pc:chgData name="Ang Soon-Meng" userId="f488b2c7-07b9-458a-b85e-1b135734410b" providerId="ADAL" clId="{0F37F7C1-1A1F-4A8E-A697-8378D6866F4F}" dt="2023-07-17T02:16:00.129" v="254" actId="478"/>
      <pc:docMkLst>
        <pc:docMk/>
      </pc:docMkLst>
      <pc:sldChg chg="addSp delSp modSp mod">
        <pc:chgData name="Ang Soon-Meng" userId="f488b2c7-07b9-458a-b85e-1b135734410b" providerId="ADAL" clId="{0F37F7C1-1A1F-4A8E-A697-8378D6866F4F}" dt="2023-07-17T02:16:00.129" v="254" actId="478"/>
        <pc:sldMkLst>
          <pc:docMk/>
          <pc:sldMk cId="2391695531" sldId="277"/>
        </pc:sldMkLst>
        <pc:graphicFrameChg chg="add del mod">
          <ac:chgData name="Ang Soon-Meng" userId="f488b2c7-07b9-458a-b85e-1b135734410b" providerId="ADAL" clId="{0F37F7C1-1A1F-4A8E-A697-8378D6866F4F}" dt="2023-07-17T02:16:00.129" v="254" actId="478"/>
          <ac:graphicFrameMkLst>
            <pc:docMk/>
            <pc:sldMk cId="2391695531" sldId="277"/>
            <ac:graphicFrameMk id="4" creationId="{08D9A54C-781F-E51C-94F1-49917F82BBA2}"/>
          </ac:graphicFrameMkLst>
        </pc:graphicFrameChg>
        <pc:graphicFrameChg chg="mod modGraphic">
          <ac:chgData name="Ang Soon-Meng" userId="f488b2c7-07b9-458a-b85e-1b135734410b" providerId="ADAL" clId="{0F37F7C1-1A1F-4A8E-A697-8378D6866F4F}" dt="2023-07-17T02:15:55.797" v="253" actId="20577"/>
          <ac:graphicFrameMkLst>
            <pc:docMk/>
            <pc:sldMk cId="2391695531" sldId="277"/>
            <ac:graphicFrameMk id="6" creationId="{FAE72A6D-6E70-B6D3-BD91-A88B3BE361F7}"/>
          </ac:graphicFrameMkLst>
        </pc:graphicFrameChg>
      </pc:sldChg>
    </pc:docChg>
  </pc:docChgLst>
  <pc:docChgLst>
    <pc:chgData name="Poh Luting" userId="6ce80f03-6fb3-4a4a-8845-c0f9eea14621" providerId="ADAL" clId="{D165CBF5-6C68-4E05-B225-9B9C0219E5B3}"/>
    <pc:docChg chg="modSld">
      <pc:chgData name="Poh Luting" userId="6ce80f03-6fb3-4a4a-8845-c0f9eea14621" providerId="ADAL" clId="{D165CBF5-6C68-4E05-B225-9B9C0219E5B3}" dt="2022-07-21T03:00:41.403" v="38" actId="20577"/>
      <pc:docMkLst>
        <pc:docMk/>
      </pc:docMkLst>
      <pc:sldChg chg="modSp mod">
        <pc:chgData name="Poh Luting" userId="6ce80f03-6fb3-4a4a-8845-c0f9eea14621" providerId="ADAL" clId="{D165CBF5-6C68-4E05-B225-9B9C0219E5B3}" dt="2022-07-21T03:00:15.937" v="37" actId="1035"/>
        <pc:sldMkLst>
          <pc:docMk/>
          <pc:sldMk cId="2890765232" sldId="259"/>
        </pc:sldMkLst>
        <pc:spChg chg="mod">
          <ac:chgData name="Poh Luting" userId="6ce80f03-6fb3-4a4a-8845-c0f9eea14621" providerId="ADAL" clId="{D165CBF5-6C68-4E05-B225-9B9C0219E5B3}" dt="2022-07-21T03:00:15.937" v="37" actId="1035"/>
          <ac:spMkLst>
            <pc:docMk/>
            <pc:sldMk cId="2890765232" sldId="259"/>
            <ac:spMk id="3" creationId="{07B6860A-AC89-4512-8C1A-6D1B1D4041FA}"/>
          </ac:spMkLst>
        </pc:spChg>
        <pc:graphicFrameChg chg="modGraphic">
          <ac:chgData name="Poh Luting" userId="6ce80f03-6fb3-4a4a-8845-c0f9eea14621" providerId="ADAL" clId="{D165CBF5-6C68-4E05-B225-9B9C0219E5B3}" dt="2022-07-20T09:15:33.001" v="0" actId="20577"/>
          <ac:graphicFrameMkLst>
            <pc:docMk/>
            <pc:sldMk cId="2890765232" sldId="259"/>
            <ac:graphicFrameMk id="4" creationId="{00000000-0000-0000-0000-000000000000}"/>
          </ac:graphicFrameMkLst>
        </pc:graphicFrameChg>
      </pc:sldChg>
      <pc:sldChg chg="addSp modSp mod">
        <pc:chgData name="Poh Luting" userId="6ce80f03-6fb3-4a4a-8845-c0f9eea14621" providerId="ADAL" clId="{D165CBF5-6C68-4E05-B225-9B9C0219E5B3}" dt="2022-07-21T00:55:14.765" v="18" actId="1036"/>
        <pc:sldMkLst>
          <pc:docMk/>
          <pc:sldMk cId="2727657303" sldId="260"/>
        </pc:sldMkLst>
        <pc:spChg chg="add mod">
          <ac:chgData name="Poh Luting" userId="6ce80f03-6fb3-4a4a-8845-c0f9eea14621" providerId="ADAL" clId="{D165CBF5-6C68-4E05-B225-9B9C0219E5B3}" dt="2022-07-21T00:55:10.681" v="10"/>
          <ac:spMkLst>
            <pc:docMk/>
            <pc:sldMk cId="2727657303" sldId="260"/>
            <ac:spMk id="7" creationId="{F444CFC8-C529-4453-BC5E-F64984A73D30}"/>
          </ac:spMkLst>
        </pc:spChg>
        <pc:graphicFrameChg chg="mod">
          <ac:chgData name="Poh Luting" userId="6ce80f03-6fb3-4a4a-8845-c0f9eea14621" providerId="ADAL" clId="{D165CBF5-6C68-4E05-B225-9B9C0219E5B3}" dt="2022-07-21T00:55:14.765" v="18" actId="1036"/>
          <ac:graphicFrameMkLst>
            <pc:docMk/>
            <pc:sldMk cId="2727657303" sldId="260"/>
            <ac:graphicFrameMk id="4" creationId="{00000000-0000-0000-0000-000000000000}"/>
          </ac:graphicFrameMkLst>
        </pc:graphicFrameChg>
      </pc:sldChg>
      <pc:sldChg chg="addSp modSp mod">
        <pc:chgData name="Poh Luting" userId="6ce80f03-6fb3-4a4a-8845-c0f9eea14621" providerId="ADAL" clId="{D165CBF5-6C68-4E05-B225-9B9C0219E5B3}" dt="2022-07-21T00:55:26.392" v="32" actId="1036"/>
        <pc:sldMkLst>
          <pc:docMk/>
          <pc:sldMk cId="993395628" sldId="261"/>
        </pc:sldMkLst>
        <pc:spChg chg="add mod">
          <ac:chgData name="Poh Luting" userId="6ce80f03-6fb3-4a4a-8845-c0f9eea14621" providerId="ADAL" clId="{D165CBF5-6C68-4E05-B225-9B9C0219E5B3}" dt="2022-07-21T00:55:19.029" v="19"/>
          <ac:spMkLst>
            <pc:docMk/>
            <pc:sldMk cId="993395628" sldId="261"/>
            <ac:spMk id="7" creationId="{ACC4A00F-418A-4585-AFCD-549074D0D565}"/>
          </ac:spMkLst>
        </pc:spChg>
        <pc:graphicFrameChg chg="mod">
          <ac:chgData name="Poh Luting" userId="6ce80f03-6fb3-4a4a-8845-c0f9eea14621" providerId="ADAL" clId="{D165CBF5-6C68-4E05-B225-9B9C0219E5B3}" dt="2022-07-21T00:55:26.392" v="32" actId="1036"/>
          <ac:graphicFrameMkLst>
            <pc:docMk/>
            <pc:sldMk cId="993395628" sldId="261"/>
            <ac:graphicFrameMk id="4" creationId="{00000000-0000-0000-0000-000000000000}"/>
          </ac:graphicFrameMkLst>
        </pc:graphicFrameChg>
      </pc:sldChg>
      <pc:sldChg chg="modSp mod">
        <pc:chgData name="Poh Luting" userId="6ce80f03-6fb3-4a4a-8845-c0f9eea14621" providerId="ADAL" clId="{D165CBF5-6C68-4E05-B225-9B9C0219E5B3}" dt="2022-07-21T03:00:41.403" v="38" actId="20577"/>
        <pc:sldMkLst>
          <pc:docMk/>
          <pc:sldMk cId="2829616757" sldId="271"/>
        </pc:sldMkLst>
        <pc:graphicFrameChg chg="modGraphic">
          <ac:chgData name="Poh Luting" userId="6ce80f03-6fb3-4a4a-8845-c0f9eea14621" providerId="ADAL" clId="{D165CBF5-6C68-4E05-B225-9B9C0219E5B3}" dt="2022-07-21T03:00:41.403" v="38" actId="20577"/>
          <ac:graphicFrameMkLst>
            <pc:docMk/>
            <pc:sldMk cId="2829616757" sldId="271"/>
            <ac:graphicFrameMk id="5" creationId="{00000000-0000-0000-0000-000000000000}"/>
          </ac:graphicFrameMkLst>
        </pc:graphicFrameChg>
      </pc:sldChg>
      <pc:sldChg chg="addSp modSp mod">
        <pc:chgData name="Poh Luting" userId="6ce80f03-6fb3-4a4a-8845-c0f9eea14621" providerId="ADAL" clId="{D165CBF5-6C68-4E05-B225-9B9C0219E5B3}" dt="2022-07-21T00:55:07.538" v="9" actId="1036"/>
        <pc:sldMkLst>
          <pc:docMk/>
          <pc:sldMk cId="773054483" sldId="275"/>
        </pc:sldMkLst>
        <pc:spChg chg="add mod">
          <ac:chgData name="Poh Luting" userId="6ce80f03-6fb3-4a4a-8845-c0f9eea14621" providerId="ADAL" clId="{D165CBF5-6C68-4E05-B225-9B9C0219E5B3}" dt="2022-07-21T00:55:03.225" v="1"/>
          <ac:spMkLst>
            <pc:docMk/>
            <pc:sldMk cId="773054483" sldId="275"/>
            <ac:spMk id="9" creationId="{FC5E85DE-2639-4215-885B-7405E1BE99C5}"/>
          </ac:spMkLst>
        </pc:spChg>
        <pc:graphicFrameChg chg="mod">
          <ac:chgData name="Poh Luting" userId="6ce80f03-6fb3-4a4a-8845-c0f9eea14621" providerId="ADAL" clId="{D165CBF5-6C68-4E05-B225-9B9C0219E5B3}" dt="2022-07-21T00:55:07.538" v="9" actId="1036"/>
          <ac:graphicFrameMkLst>
            <pc:docMk/>
            <pc:sldMk cId="773054483" sldId="275"/>
            <ac:graphicFrameMk id="4" creationId="{00000000-0000-0000-0000-000000000000}"/>
          </ac:graphicFrameMkLst>
        </pc:graphicFrameChg>
      </pc:sldChg>
    </pc:docChg>
  </pc:docChgLst>
  <pc:docChgLst>
    <pc:chgData name="Meliane Ong" userId="ec2f9f66-7929-4cc1-8ce4-dbafbf76e944" providerId="ADAL" clId="{08727D27-4C67-4A5B-879A-A9CE4A46D44B}"/>
    <pc:docChg chg="custSel modSld">
      <pc:chgData name="Meliane Ong" userId="ec2f9f66-7929-4cc1-8ce4-dbafbf76e944" providerId="ADAL" clId="{08727D27-4C67-4A5B-879A-A9CE4A46D44B}" dt="2022-07-21T06:54:27.486" v="20" actId="123"/>
      <pc:docMkLst>
        <pc:docMk/>
      </pc:docMkLst>
      <pc:sldChg chg="modSp mod">
        <pc:chgData name="Meliane Ong" userId="ec2f9f66-7929-4cc1-8ce4-dbafbf76e944" providerId="ADAL" clId="{08727D27-4C67-4A5B-879A-A9CE4A46D44B}" dt="2022-07-21T05:58:22.188" v="2" actId="20577"/>
        <pc:sldMkLst>
          <pc:docMk/>
          <pc:sldMk cId="2890765232" sldId="259"/>
        </pc:sldMkLst>
        <pc:spChg chg="mod">
          <ac:chgData name="Meliane Ong" userId="ec2f9f66-7929-4cc1-8ce4-dbafbf76e944" providerId="ADAL" clId="{08727D27-4C67-4A5B-879A-A9CE4A46D44B}" dt="2022-07-21T05:58:22.188" v="2" actId="20577"/>
          <ac:spMkLst>
            <pc:docMk/>
            <pc:sldMk cId="2890765232" sldId="259"/>
            <ac:spMk id="6" creationId="{00000000-0000-0000-0000-000000000000}"/>
          </ac:spMkLst>
        </pc:spChg>
      </pc:sldChg>
      <pc:sldChg chg="modSp mod">
        <pc:chgData name="Meliane Ong" userId="ec2f9f66-7929-4cc1-8ce4-dbafbf76e944" providerId="ADAL" clId="{08727D27-4C67-4A5B-879A-A9CE4A46D44B}" dt="2022-07-21T05:59:47.751" v="10" actId="20577"/>
        <pc:sldMkLst>
          <pc:docMk/>
          <pc:sldMk cId="2727657303" sldId="260"/>
        </pc:sldMkLst>
        <pc:spChg chg="mod">
          <ac:chgData name="Meliane Ong" userId="ec2f9f66-7929-4cc1-8ce4-dbafbf76e944" providerId="ADAL" clId="{08727D27-4C67-4A5B-879A-A9CE4A46D44B}" dt="2022-07-21T05:58:53.507" v="8" actId="20577"/>
          <ac:spMkLst>
            <pc:docMk/>
            <pc:sldMk cId="2727657303" sldId="260"/>
            <ac:spMk id="12" creationId="{2E991CD6-7BA0-4543-87FF-CF36F41DC3DE}"/>
          </ac:spMkLst>
        </pc:spChg>
        <pc:graphicFrameChg chg="modGraphic">
          <ac:chgData name="Meliane Ong" userId="ec2f9f66-7929-4cc1-8ce4-dbafbf76e944" providerId="ADAL" clId="{08727D27-4C67-4A5B-879A-A9CE4A46D44B}" dt="2022-07-21T05:59:47.751" v="10" actId="20577"/>
          <ac:graphicFrameMkLst>
            <pc:docMk/>
            <pc:sldMk cId="2727657303" sldId="260"/>
            <ac:graphicFrameMk id="4" creationId="{00000000-0000-0000-0000-000000000000}"/>
          </ac:graphicFrameMkLst>
        </pc:graphicFrameChg>
      </pc:sldChg>
      <pc:sldChg chg="modSp mod">
        <pc:chgData name="Meliane Ong" userId="ec2f9f66-7929-4cc1-8ce4-dbafbf76e944" providerId="ADAL" clId="{08727D27-4C67-4A5B-879A-A9CE4A46D44B}" dt="2022-07-21T06:00:11.747" v="12" actId="20577"/>
        <pc:sldMkLst>
          <pc:docMk/>
          <pc:sldMk cId="993395628" sldId="261"/>
        </pc:sldMkLst>
        <pc:spChg chg="mod">
          <ac:chgData name="Meliane Ong" userId="ec2f9f66-7929-4cc1-8ce4-dbafbf76e944" providerId="ADAL" clId="{08727D27-4C67-4A5B-879A-A9CE4A46D44B}" dt="2022-07-21T06:00:11.747" v="12" actId="20577"/>
          <ac:spMkLst>
            <pc:docMk/>
            <pc:sldMk cId="993395628" sldId="261"/>
            <ac:spMk id="13" creationId="{FCAF7E79-D31A-4910-ACF4-118D994B43A4}"/>
          </ac:spMkLst>
        </pc:spChg>
      </pc:sldChg>
      <pc:sldChg chg="modSp mod">
        <pc:chgData name="Meliane Ong" userId="ec2f9f66-7929-4cc1-8ce4-dbafbf76e944" providerId="ADAL" clId="{08727D27-4C67-4A5B-879A-A9CE4A46D44B}" dt="2022-07-21T06:01:12.014" v="14" actId="20577"/>
        <pc:sldMkLst>
          <pc:docMk/>
          <pc:sldMk cId="2829616757" sldId="271"/>
        </pc:sldMkLst>
        <pc:spChg chg="mod">
          <ac:chgData name="Meliane Ong" userId="ec2f9f66-7929-4cc1-8ce4-dbafbf76e944" providerId="ADAL" clId="{08727D27-4C67-4A5B-879A-A9CE4A46D44B}" dt="2022-07-21T06:01:12.014" v="14" actId="20577"/>
          <ac:spMkLst>
            <pc:docMk/>
            <pc:sldMk cId="2829616757" sldId="271"/>
            <ac:spMk id="7" creationId="{C390D90B-F9F6-4895-AD49-57B08CBF71BA}"/>
          </ac:spMkLst>
        </pc:spChg>
      </pc:sldChg>
      <pc:sldChg chg="modSp mod">
        <pc:chgData name="Meliane Ong" userId="ec2f9f66-7929-4cc1-8ce4-dbafbf76e944" providerId="ADAL" clId="{08727D27-4C67-4A5B-879A-A9CE4A46D44B}" dt="2022-07-21T06:54:27.486" v="20" actId="123"/>
        <pc:sldMkLst>
          <pc:docMk/>
          <pc:sldMk cId="1237719708" sldId="274"/>
        </pc:sldMkLst>
        <pc:spChg chg="mod">
          <ac:chgData name="Meliane Ong" userId="ec2f9f66-7929-4cc1-8ce4-dbafbf76e944" providerId="ADAL" clId="{08727D27-4C67-4A5B-879A-A9CE4A46D44B}" dt="2022-07-21T06:54:27.486" v="20" actId="123"/>
          <ac:spMkLst>
            <pc:docMk/>
            <pc:sldMk cId="1237719708" sldId="274"/>
            <ac:spMk id="3" creationId="{3BBC6515-8A40-4E37-A668-E6B5AFC49162}"/>
          </ac:spMkLst>
        </pc:spChg>
        <pc:spChg chg="mod">
          <ac:chgData name="Meliane Ong" userId="ec2f9f66-7929-4cc1-8ce4-dbafbf76e944" providerId="ADAL" clId="{08727D27-4C67-4A5B-879A-A9CE4A46D44B}" dt="2022-07-21T06:01:24.036" v="16" actId="20577"/>
          <ac:spMkLst>
            <pc:docMk/>
            <pc:sldMk cId="1237719708" sldId="274"/>
            <ac:spMk id="4" creationId="{80834C11-280C-497F-9C58-3C8D6410E536}"/>
          </ac:spMkLst>
        </pc:spChg>
      </pc:sldChg>
      <pc:sldChg chg="modSp mod">
        <pc:chgData name="Meliane Ong" userId="ec2f9f66-7929-4cc1-8ce4-dbafbf76e944" providerId="ADAL" clId="{08727D27-4C67-4A5B-879A-A9CE4A46D44B}" dt="2022-07-21T05:58:41.778" v="6" actId="20577"/>
        <pc:sldMkLst>
          <pc:docMk/>
          <pc:sldMk cId="773054483" sldId="275"/>
        </pc:sldMkLst>
        <pc:spChg chg="mod">
          <ac:chgData name="Meliane Ong" userId="ec2f9f66-7929-4cc1-8ce4-dbafbf76e944" providerId="ADAL" clId="{08727D27-4C67-4A5B-879A-A9CE4A46D44B}" dt="2022-07-21T05:58:41.778" v="6" actId="20577"/>
          <ac:spMkLst>
            <pc:docMk/>
            <pc:sldMk cId="773054483" sldId="275"/>
            <ac:spMk id="6" creationId="{00000000-0000-0000-0000-000000000000}"/>
          </ac:spMkLst>
        </pc:spChg>
        <pc:graphicFrameChg chg="modGraphic">
          <ac:chgData name="Meliane Ong" userId="ec2f9f66-7929-4cc1-8ce4-dbafbf76e944" providerId="ADAL" clId="{08727D27-4C67-4A5B-879A-A9CE4A46D44B}" dt="2022-07-21T05:57:41.418" v="0" actId="20577"/>
          <ac:graphicFrameMkLst>
            <pc:docMk/>
            <pc:sldMk cId="773054483" sldId="275"/>
            <ac:graphicFrameMk id="4" creationId="{00000000-0000-0000-0000-000000000000}"/>
          </ac:graphicFrameMkLst>
        </pc:graphicFrameChg>
      </pc:sldChg>
      <pc:sldChg chg="modSp mod">
        <pc:chgData name="Meliane Ong" userId="ec2f9f66-7929-4cc1-8ce4-dbafbf76e944" providerId="ADAL" clId="{08727D27-4C67-4A5B-879A-A9CE4A46D44B}" dt="2022-07-21T05:58:32.564" v="4" actId="20577"/>
        <pc:sldMkLst>
          <pc:docMk/>
          <pc:sldMk cId="640952798" sldId="276"/>
        </pc:sldMkLst>
        <pc:spChg chg="mod">
          <ac:chgData name="Meliane Ong" userId="ec2f9f66-7929-4cc1-8ce4-dbafbf76e944" providerId="ADAL" clId="{08727D27-4C67-4A5B-879A-A9CE4A46D44B}" dt="2022-07-21T05:58:32.564" v="4" actId="20577"/>
          <ac:spMkLst>
            <pc:docMk/>
            <pc:sldMk cId="640952798" sldId="276"/>
            <ac:spMk id="6" creationId="{00000000-0000-0000-0000-000000000000}"/>
          </ac:spMkLst>
        </pc:spChg>
      </pc:sldChg>
    </pc:docChg>
  </pc:docChgLst>
  <pc:docChgLst>
    <pc:chgData name="Wong Ying Lei" userId="3dad3791-b713-4949-b6ce-8f93cbe0de46" providerId="ADAL" clId="{67F50A25-DDF7-4C98-8213-B03E8F122FE5}"/>
    <pc:docChg chg="custSel modSld">
      <pc:chgData name="Wong Ying Lei" userId="3dad3791-b713-4949-b6ce-8f93cbe0de46" providerId="ADAL" clId="{67F50A25-DDF7-4C98-8213-B03E8F122FE5}" dt="2023-07-17T02:43:35.541" v="105"/>
      <pc:docMkLst>
        <pc:docMk/>
      </pc:docMkLst>
      <pc:sldChg chg="addSp delSp modSp mod">
        <pc:chgData name="Wong Ying Lei" userId="3dad3791-b713-4949-b6ce-8f93cbe0de46" providerId="ADAL" clId="{67F50A25-DDF7-4C98-8213-B03E8F122FE5}" dt="2023-07-17T02:43:35.541" v="105"/>
        <pc:sldMkLst>
          <pc:docMk/>
          <pc:sldMk cId="2890765232" sldId="259"/>
        </pc:sldMkLst>
        <pc:spChg chg="del mod">
          <ac:chgData name="Wong Ying Lei" userId="3dad3791-b713-4949-b6ce-8f93cbe0de46" providerId="ADAL" clId="{67F50A25-DDF7-4C98-8213-B03E8F122FE5}" dt="2023-07-17T02:43:35.346" v="104" actId="478"/>
          <ac:spMkLst>
            <pc:docMk/>
            <pc:sldMk cId="2890765232" sldId="259"/>
            <ac:spMk id="7" creationId="{00000000-0000-0000-0000-000000000000}"/>
          </ac:spMkLst>
        </pc:spChg>
        <pc:spChg chg="add mod">
          <ac:chgData name="Wong Ying Lei" userId="3dad3791-b713-4949-b6ce-8f93cbe0de46" providerId="ADAL" clId="{67F50A25-DDF7-4C98-8213-B03E8F122FE5}" dt="2023-07-17T02:43:35.541" v="105"/>
          <ac:spMkLst>
            <pc:docMk/>
            <pc:sldMk cId="2890765232" sldId="259"/>
            <ac:spMk id="8" creationId="{BAA5BF86-79AC-FFD4-1EE8-D524F647A147}"/>
          </ac:spMkLst>
        </pc:spChg>
      </pc:sldChg>
      <pc:sldChg chg="addSp delSp modSp mod">
        <pc:chgData name="Wong Ying Lei" userId="3dad3791-b713-4949-b6ce-8f93cbe0de46" providerId="ADAL" clId="{67F50A25-DDF7-4C98-8213-B03E8F122FE5}" dt="2023-07-17T02:43:22.684" v="97"/>
        <pc:sldMkLst>
          <pc:docMk/>
          <pc:sldMk cId="2727657303" sldId="260"/>
        </pc:sldMkLst>
        <pc:spChg chg="add del mod">
          <ac:chgData name="Wong Ying Lei" userId="3dad3791-b713-4949-b6ce-8f93cbe0de46" providerId="ADAL" clId="{67F50A25-DDF7-4C98-8213-B03E8F122FE5}" dt="2023-07-17T02:43:22.484" v="96" actId="478"/>
          <ac:spMkLst>
            <pc:docMk/>
            <pc:sldMk cId="2727657303" sldId="260"/>
            <ac:spMk id="2" creationId="{1EBFC008-7E12-4440-1ADB-C92DE538BE79}"/>
          </ac:spMkLst>
        </pc:spChg>
        <pc:spChg chg="add mod">
          <ac:chgData name="Wong Ying Lei" userId="3dad3791-b713-4949-b6ce-8f93cbe0de46" providerId="ADAL" clId="{67F50A25-DDF7-4C98-8213-B03E8F122FE5}" dt="2023-07-17T02:43:22.684" v="97"/>
          <ac:spMkLst>
            <pc:docMk/>
            <pc:sldMk cId="2727657303" sldId="260"/>
            <ac:spMk id="3" creationId="{23B92215-7B4A-0E36-C75B-5A2318541BC6}"/>
          </ac:spMkLst>
        </pc:spChg>
        <pc:spChg chg="del">
          <ac:chgData name="Wong Ying Lei" userId="3dad3791-b713-4949-b6ce-8f93cbe0de46" providerId="ADAL" clId="{67F50A25-DDF7-4C98-8213-B03E8F122FE5}" dt="2023-07-17T02:42:54.143" v="69" actId="478"/>
          <ac:spMkLst>
            <pc:docMk/>
            <pc:sldMk cId="2727657303" sldId="260"/>
            <ac:spMk id="11" creationId="{00000000-0000-0000-0000-000000000000}"/>
          </ac:spMkLst>
        </pc:spChg>
      </pc:sldChg>
      <pc:sldChg chg="addSp delSp modSp mod">
        <pc:chgData name="Wong Ying Lei" userId="3dad3791-b713-4949-b6ce-8f93cbe0de46" providerId="ADAL" clId="{67F50A25-DDF7-4C98-8213-B03E8F122FE5}" dt="2023-07-17T02:43:18.279" v="95"/>
        <pc:sldMkLst>
          <pc:docMk/>
          <pc:sldMk cId="993395628" sldId="261"/>
        </pc:sldMkLst>
        <pc:spChg chg="add del mod">
          <ac:chgData name="Wong Ying Lei" userId="3dad3791-b713-4949-b6ce-8f93cbe0de46" providerId="ADAL" clId="{67F50A25-DDF7-4C98-8213-B03E8F122FE5}" dt="2023-07-17T02:43:18.100" v="94" actId="478"/>
          <ac:spMkLst>
            <pc:docMk/>
            <pc:sldMk cId="993395628" sldId="261"/>
            <ac:spMk id="2" creationId="{7F6F112E-3FBD-D90E-D9B4-B6B31901EA04}"/>
          </ac:spMkLst>
        </pc:spChg>
        <pc:spChg chg="add mod">
          <ac:chgData name="Wong Ying Lei" userId="3dad3791-b713-4949-b6ce-8f93cbe0de46" providerId="ADAL" clId="{67F50A25-DDF7-4C98-8213-B03E8F122FE5}" dt="2023-07-17T02:43:18.279" v="95"/>
          <ac:spMkLst>
            <pc:docMk/>
            <pc:sldMk cId="993395628" sldId="261"/>
            <ac:spMk id="3" creationId="{F261AFC3-6CF2-1540-417F-48E89A6305DB}"/>
          </ac:spMkLst>
        </pc:spChg>
        <pc:spChg chg="del">
          <ac:chgData name="Wong Ying Lei" userId="3dad3791-b713-4949-b6ce-8f93cbe0de46" providerId="ADAL" clId="{67F50A25-DDF7-4C98-8213-B03E8F122FE5}" dt="2023-07-17T02:43:01.932" v="71" actId="478"/>
          <ac:spMkLst>
            <pc:docMk/>
            <pc:sldMk cId="993395628" sldId="261"/>
            <ac:spMk id="11" creationId="{00000000-0000-0000-0000-000000000000}"/>
          </ac:spMkLst>
        </pc:spChg>
      </pc:sldChg>
      <pc:sldChg chg="addSp delSp modSp mod">
        <pc:chgData name="Wong Ying Lei" userId="3dad3791-b713-4949-b6ce-8f93cbe0de46" providerId="ADAL" clId="{67F50A25-DDF7-4C98-8213-B03E8F122FE5}" dt="2023-07-17T02:43:15.198" v="93"/>
        <pc:sldMkLst>
          <pc:docMk/>
          <pc:sldMk cId="2829616757" sldId="271"/>
        </pc:sldMkLst>
        <pc:spChg chg="add del mod">
          <ac:chgData name="Wong Ying Lei" userId="3dad3791-b713-4949-b6ce-8f93cbe0de46" providerId="ADAL" clId="{67F50A25-DDF7-4C98-8213-B03E8F122FE5}" dt="2023-07-17T02:43:15.016" v="92" actId="478"/>
          <ac:spMkLst>
            <pc:docMk/>
            <pc:sldMk cId="2829616757" sldId="271"/>
            <ac:spMk id="4" creationId="{2676A551-6385-F931-A510-B84BA3465FEA}"/>
          </ac:spMkLst>
        </pc:spChg>
        <pc:spChg chg="add mod">
          <ac:chgData name="Wong Ying Lei" userId="3dad3791-b713-4949-b6ce-8f93cbe0de46" providerId="ADAL" clId="{67F50A25-DDF7-4C98-8213-B03E8F122FE5}" dt="2023-07-17T02:43:15.198" v="93"/>
          <ac:spMkLst>
            <pc:docMk/>
            <pc:sldMk cId="2829616757" sldId="271"/>
            <ac:spMk id="6" creationId="{00073367-0156-E63C-099C-294B858B9B32}"/>
          </ac:spMkLst>
        </pc:spChg>
        <pc:spChg chg="del">
          <ac:chgData name="Wong Ying Lei" userId="3dad3791-b713-4949-b6ce-8f93cbe0de46" providerId="ADAL" clId="{67F50A25-DDF7-4C98-8213-B03E8F122FE5}" dt="2023-07-17T02:43:04.408" v="73" actId="478"/>
          <ac:spMkLst>
            <pc:docMk/>
            <pc:sldMk cId="2829616757" sldId="271"/>
            <ac:spMk id="9" creationId="{B9BAC34B-F9BA-4D24-8834-870C90CF2464}"/>
          </ac:spMkLst>
        </pc:spChg>
      </pc:sldChg>
      <pc:sldChg chg="addSp modSp mod">
        <pc:chgData name="Wong Ying Lei" userId="3dad3791-b713-4949-b6ce-8f93cbe0de46" providerId="ADAL" clId="{67F50A25-DDF7-4C98-8213-B03E8F122FE5}" dt="2023-07-17T02:43:11.283" v="91" actId="1037"/>
        <pc:sldMkLst>
          <pc:docMk/>
          <pc:sldMk cId="1237719708" sldId="274"/>
        </pc:sldMkLst>
        <pc:spChg chg="add mod">
          <ac:chgData name="Wong Ying Lei" userId="3dad3791-b713-4949-b6ce-8f93cbe0de46" providerId="ADAL" clId="{67F50A25-DDF7-4C98-8213-B03E8F122FE5}" dt="2023-07-17T02:43:11.283" v="91" actId="1037"/>
          <ac:spMkLst>
            <pc:docMk/>
            <pc:sldMk cId="1237719708" sldId="274"/>
            <ac:spMk id="5" creationId="{48A7440D-1D70-6D77-1B74-C8B07B33E918}"/>
          </ac:spMkLst>
        </pc:spChg>
      </pc:sldChg>
      <pc:sldChg chg="addSp delSp modSp mod">
        <pc:chgData name="Wong Ying Lei" userId="3dad3791-b713-4949-b6ce-8f93cbe0de46" providerId="ADAL" clId="{67F50A25-DDF7-4C98-8213-B03E8F122FE5}" dt="2023-07-17T02:43:25.470" v="99"/>
        <pc:sldMkLst>
          <pc:docMk/>
          <pc:sldMk cId="773054483" sldId="275"/>
        </pc:sldMkLst>
        <pc:spChg chg="add del mod">
          <ac:chgData name="Wong Ying Lei" userId="3dad3791-b713-4949-b6ce-8f93cbe0de46" providerId="ADAL" clId="{67F50A25-DDF7-4C98-8213-B03E8F122FE5}" dt="2023-07-17T02:43:25.268" v="98" actId="478"/>
          <ac:spMkLst>
            <pc:docMk/>
            <pc:sldMk cId="773054483" sldId="275"/>
            <ac:spMk id="3" creationId="{FC74DE16-1A55-755D-0657-447EC458D321}"/>
          </ac:spMkLst>
        </pc:spChg>
        <pc:spChg chg="add mod">
          <ac:chgData name="Wong Ying Lei" userId="3dad3791-b713-4949-b6ce-8f93cbe0de46" providerId="ADAL" clId="{67F50A25-DDF7-4C98-8213-B03E8F122FE5}" dt="2023-07-17T02:43:25.470" v="99"/>
          <ac:spMkLst>
            <pc:docMk/>
            <pc:sldMk cId="773054483" sldId="275"/>
            <ac:spMk id="5" creationId="{DC0699B2-ADC4-1593-F592-F5C24E920080}"/>
          </ac:spMkLst>
        </pc:spChg>
        <pc:spChg chg="del">
          <ac:chgData name="Wong Ying Lei" userId="3dad3791-b713-4949-b6ce-8f93cbe0de46" providerId="ADAL" clId="{67F50A25-DDF7-4C98-8213-B03E8F122FE5}" dt="2023-07-17T02:42:50.758" v="67" actId="478"/>
          <ac:spMkLst>
            <pc:docMk/>
            <pc:sldMk cId="773054483" sldId="275"/>
            <ac:spMk id="7" creationId="{00000000-0000-0000-0000-000000000000}"/>
          </ac:spMkLst>
        </pc:spChg>
      </pc:sldChg>
      <pc:sldChg chg="addSp delSp modSp mod">
        <pc:chgData name="Wong Ying Lei" userId="3dad3791-b713-4949-b6ce-8f93cbe0de46" providerId="ADAL" clId="{67F50A25-DDF7-4C98-8213-B03E8F122FE5}" dt="2023-07-17T02:43:32.476" v="103"/>
        <pc:sldMkLst>
          <pc:docMk/>
          <pc:sldMk cId="640952798" sldId="276"/>
        </pc:sldMkLst>
        <pc:spChg chg="add del mod">
          <ac:chgData name="Wong Ying Lei" userId="3dad3791-b713-4949-b6ce-8f93cbe0de46" providerId="ADAL" clId="{67F50A25-DDF7-4C98-8213-B03E8F122FE5}" dt="2023-07-17T02:43:32.292" v="102" actId="478"/>
          <ac:spMkLst>
            <pc:docMk/>
            <pc:sldMk cId="640952798" sldId="276"/>
            <ac:spMk id="3" creationId="{B9427191-D022-0D83-CB2D-A04106FFEB8F}"/>
          </ac:spMkLst>
        </pc:spChg>
        <pc:spChg chg="add mod">
          <ac:chgData name="Wong Ying Lei" userId="3dad3791-b713-4949-b6ce-8f93cbe0de46" providerId="ADAL" clId="{67F50A25-DDF7-4C98-8213-B03E8F122FE5}" dt="2023-07-17T02:43:32.476" v="103"/>
          <ac:spMkLst>
            <pc:docMk/>
            <pc:sldMk cId="640952798" sldId="276"/>
            <ac:spMk id="4" creationId="{3A8A7C7A-2CD9-94BA-ABB9-746FE32944CF}"/>
          </ac:spMkLst>
        </pc:spChg>
        <pc:spChg chg="del">
          <ac:chgData name="Wong Ying Lei" userId="3dad3791-b713-4949-b6ce-8f93cbe0de46" providerId="ADAL" clId="{67F50A25-DDF7-4C98-8213-B03E8F122FE5}" dt="2023-07-17T02:42:44.745" v="64" actId="478"/>
          <ac:spMkLst>
            <pc:docMk/>
            <pc:sldMk cId="640952798" sldId="276"/>
            <ac:spMk id="7" creationId="{00000000-0000-0000-0000-000000000000}"/>
          </ac:spMkLst>
        </pc:spChg>
      </pc:sldChg>
      <pc:sldChg chg="addSp delSp modSp mod">
        <pc:chgData name="Wong Ying Lei" userId="3dad3791-b713-4949-b6ce-8f93cbe0de46" providerId="ADAL" clId="{67F50A25-DDF7-4C98-8213-B03E8F122FE5}" dt="2023-07-17T02:43:28.685" v="101"/>
        <pc:sldMkLst>
          <pc:docMk/>
          <pc:sldMk cId="2391695531" sldId="277"/>
        </pc:sldMkLst>
        <pc:spChg chg="add del mod">
          <ac:chgData name="Wong Ying Lei" userId="3dad3791-b713-4949-b6ce-8f93cbe0de46" providerId="ADAL" clId="{67F50A25-DDF7-4C98-8213-B03E8F122FE5}" dt="2023-07-17T02:43:28.386" v="100" actId="478"/>
          <ac:spMkLst>
            <pc:docMk/>
            <pc:sldMk cId="2391695531" sldId="277"/>
            <ac:spMk id="2" creationId="{033B09EC-9975-4F5F-12A2-6066CD69A84B}"/>
          </ac:spMkLst>
        </pc:spChg>
        <pc:spChg chg="add mod">
          <ac:chgData name="Wong Ying Lei" userId="3dad3791-b713-4949-b6ce-8f93cbe0de46" providerId="ADAL" clId="{67F50A25-DDF7-4C98-8213-B03E8F122FE5}" dt="2023-07-17T02:43:28.685" v="101"/>
          <ac:spMkLst>
            <pc:docMk/>
            <pc:sldMk cId="2391695531" sldId="277"/>
            <ac:spMk id="4" creationId="{9CA00894-D761-0CBB-4A87-C42176FFAE25}"/>
          </ac:spMkLst>
        </pc:spChg>
      </pc:sldChg>
    </pc:docChg>
  </pc:docChgLst>
  <pc:docChgLst>
    <pc:chgData name="Poh Luting" userId="6ce80f03-6fb3-4a4a-8845-c0f9eea14621" providerId="ADAL" clId="{41FCFE18-7BBD-4BE5-8FAF-07C7B030066B}"/>
    <pc:docChg chg="undo custSel modSld">
      <pc:chgData name="Poh Luting" userId="6ce80f03-6fb3-4a4a-8845-c0f9eea14621" providerId="ADAL" clId="{41FCFE18-7BBD-4BE5-8FAF-07C7B030066B}" dt="2022-07-15T01:52:11.931" v="222" actId="1076"/>
      <pc:docMkLst>
        <pc:docMk/>
      </pc:docMkLst>
      <pc:sldChg chg="addSp modSp mod">
        <pc:chgData name="Poh Luting" userId="6ce80f03-6fb3-4a4a-8845-c0f9eea14621" providerId="ADAL" clId="{41FCFE18-7BBD-4BE5-8FAF-07C7B030066B}" dt="2022-07-15T01:49:33.574" v="151" actId="1076"/>
        <pc:sldMkLst>
          <pc:docMk/>
          <pc:sldMk cId="2890765232" sldId="259"/>
        </pc:sldMkLst>
        <pc:spChg chg="add mod">
          <ac:chgData name="Poh Luting" userId="6ce80f03-6fb3-4a4a-8845-c0f9eea14621" providerId="ADAL" clId="{41FCFE18-7BBD-4BE5-8FAF-07C7B030066B}" dt="2022-07-15T01:49:33.574" v="151" actId="1076"/>
          <ac:spMkLst>
            <pc:docMk/>
            <pc:sldMk cId="2890765232" sldId="259"/>
            <ac:spMk id="3" creationId="{07B6860A-AC89-4512-8C1A-6D1B1D4041FA}"/>
          </ac:spMkLst>
        </pc:spChg>
        <pc:spChg chg="mod">
          <ac:chgData name="Poh Luting" userId="6ce80f03-6fb3-4a4a-8845-c0f9eea14621" providerId="ADAL" clId="{41FCFE18-7BBD-4BE5-8FAF-07C7B030066B}" dt="2022-07-15T01:49:02.846" v="144" actId="1035"/>
          <ac:spMkLst>
            <pc:docMk/>
            <pc:sldMk cId="2890765232" sldId="259"/>
            <ac:spMk id="5" creationId="{00000000-0000-0000-0000-000000000000}"/>
          </ac:spMkLst>
        </pc:spChg>
        <pc:spChg chg="mod">
          <ac:chgData name="Poh Luting" userId="6ce80f03-6fb3-4a4a-8845-c0f9eea14621" providerId="ADAL" clId="{41FCFE18-7BBD-4BE5-8FAF-07C7B030066B}" dt="2022-07-15T01:49:08.097" v="146" actId="1036"/>
          <ac:spMkLst>
            <pc:docMk/>
            <pc:sldMk cId="2890765232" sldId="259"/>
            <ac:spMk id="7" creationId="{00000000-0000-0000-0000-000000000000}"/>
          </ac:spMkLst>
        </pc:spChg>
        <pc:spChg chg="mod">
          <ac:chgData name="Poh Luting" userId="6ce80f03-6fb3-4a4a-8845-c0f9eea14621" providerId="ADAL" clId="{41FCFE18-7BBD-4BE5-8FAF-07C7B030066B}" dt="2022-07-15T01:49:02.846" v="144" actId="1035"/>
          <ac:spMkLst>
            <pc:docMk/>
            <pc:sldMk cId="2890765232" sldId="259"/>
            <ac:spMk id="11" creationId="{652FE3EC-D672-4BD5-9832-998B27CCAF99}"/>
          </ac:spMkLst>
        </pc:spChg>
        <pc:spChg chg="mod">
          <ac:chgData name="Poh Luting" userId="6ce80f03-6fb3-4a4a-8845-c0f9eea14621" providerId="ADAL" clId="{41FCFE18-7BBD-4BE5-8FAF-07C7B030066B}" dt="2022-07-15T01:48:37.024" v="142" actId="1035"/>
          <ac:spMkLst>
            <pc:docMk/>
            <pc:sldMk cId="2890765232" sldId="259"/>
            <ac:spMk id="13" creationId="{42C4A94E-5CD3-4B7B-AD3D-AC2B54874443}"/>
          </ac:spMkLst>
        </pc:spChg>
        <pc:spChg chg="mod">
          <ac:chgData name="Poh Luting" userId="6ce80f03-6fb3-4a4a-8845-c0f9eea14621" providerId="ADAL" clId="{41FCFE18-7BBD-4BE5-8FAF-07C7B030066B}" dt="2022-07-15T01:48:37.024" v="142" actId="1035"/>
          <ac:spMkLst>
            <pc:docMk/>
            <pc:sldMk cId="2890765232" sldId="259"/>
            <ac:spMk id="14" creationId="{28D8B64A-86A7-4064-BFBB-AE32CA64964F}"/>
          </ac:spMkLst>
        </pc:spChg>
        <pc:graphicFrameChg chg="modGraphic">
          <ac:chgData name="Poh Luting" userId="6ce80f03-6fb3-4a4a-8845-c0f9eea14621" providerId="ADAL" clId="{41FCFE18-7BBD-4BE5-8FAF-07C7B030066B}" dt="2022-07-15T01:46:32.871" v="95" actId="20577"/>
          <ac:graphicFrameMkLst>
            <pc:docMk/>
            <pc:sldMk cId="2890765232" sldId="259"/>
            <ac:graphicFrameMk id="4" creationId="{00000000-0000-0000-0000-000000000000}"/>
          </ac:graphicFrameMkLst>
        </pc:graphicFrameChg>
        <pc:graphicFrameChg chg="mod">
          <ac:chgData name="Poh Luting" userId="6ce80f03-6fb3-4a4a-8845-c0f9eea14621" providerId="ADAL" clId="{41FCFE18-7BBD-4BE5-8FAF-07C7B030066B}" dt="2022-07-15T01:48:37.024" v="142" actId="1035"/>
          <ac:graphicFrameMkLst>
            <pc:docMk/>
            <pc:sldMk cId="2890765232" sldId="259"/>
            <ac:graphicFrameMk id="12" creationId="{26114F32-BE98-4B51-8CBF-107D46032583}"/>
          </ac:graphicFrameMkLst>
        </pc:graphicFrameChg>
      </pc:sldChg>
      <pc:sldChg chg="addSp modSp mod">
        <pc:chgData name="Poh Luting" userId="6ce80f03-6fb3-4a4a-8845-c0f9eea14621" providerId="ADAL" clId="{41FCFE18-7BBD-4BE5-8FAF-07C7B030066B}" dt="2022-07-15T01:52:11.931" v="222" actId="1076"/>
        <pc:sldMkLst>
          <pc:docMk/>
          <pc:sldMk cId="2829616757" sldId="271"/>
        </pc:sldMkLst>
        <pc:spChg chg="mod">
          <ac:chgData name="Poh Luting" userId="6ce80f03-6fb3-4a4a-8845-c0f9eea14621" providerId="ADAL" clId="{41FCFE18-7BBD-4BE5-8FAF-07C7B030066B}" dt="2022-07-15T01:51:44.078" v="219" actId="20577"/>
          <ac:spMkLst>
            <pc:docMk/>
            <pc:sldMk cId="2829616757" sldId="271"/>
            <ac:spMk id="3" creationId="{00000000-0000-0000-0000-000000000000}"/>
          </ac:spMkLst>
        </pc:spChg>
        <pc:spChg chg="add mod">
          <ac:chgData name="Poh Luting" userId="6ce80f03-6fb3-4a4a-8845-c0f9eea14621" providerId="ADAL" clId="{41FCFE18-7BBD-4BE5-8FAF-07C7B030066B}" dt="2022-07-15T01:52:11.931" v="222" actId="1076"/>
          <ac:spMkLst>
            <pc:docMk/>
            <pc:sldMk cId="2829616757" sldId="271"/>
            <ac:spMk id="10" creationId="{5D2F09E0-9D50-460C-9235-4DEC983A7E03}"/>
          </ac:spMkLst>
        </pc:spChg>
        <pc:graphicFrameChg chg="modGraphic">
          <ac:chgData name="Poh Luting" userId="6ce80f03-6fb3-4a4a-8845-c0f9eea14621" providerId="ADAL" clId="{41FCFE18-7BBD-4BE5-8FAF-07C7B030066B}" dt="2022-07-15T01:51:13.312" v="187" actId="20577"/>
          <ac:graphicFrameMkLst>
            <pc:docMk/>
            <pc:sldMk cId="2829616757" sldId="271"/>
            <ac:graphicFrameMk id="5" creationId="{00000000-0000-0000-0000-000000000000}"/>
          </ac:graphicFrameMkLst>
        </pc:graphicFrameChg>
      </pc:sldChg>
    </pc:docChg>
  </pc:docChgLst>
  <pc:docChgLst>
    <pc:chgData name="Wong Ying Lei" userId="3dad3791-b713-4949-b6ce-8f93cbe0de46" providerId="ADAL" clId="{C35A247C-FB3A-4AE2-9041-ACE1905F4F91}"/>
    <pc:docChg chg="undo custSel addSld modSld">
      <pc:chgData name="Wong Ying Lei" userId="3dad3791-b713-4949-b6ce-8f93cbe0de46" providerId="ADAL" clId="{C35A247C-FB3A-4AE2-9041-ACE1905F4F91}" dt="2023-07-17T02:30:27.198" v="119"/>
      <pc:docMkLst>
        <pc:docMk/>
      </pc:docMkLst>
      <pc:sldChg chg="addSp delSp modSp new mod">
        <pc:chgData name="Wong Ying Lei" userId="3dad3791-b713-4949-b6ce-8f93cbe0de46" providerId="ADAL" clId="{C35A247C-FB3A-4AE2-9041-ACE1905F4F91}" dt="2023-07-17T02:30:27.198" v="119"/>
        <pc:sldMkLst>
          <pc:docMk/>
          <pc:sldMk cId="2391695531" sldId="277"/>
        </pc:sldMkLst>
        <pc:spChg chg="del mod">
          <ac:chgData name="Wong Ying Lei" userId="3dad3791-b713-4949-b6ce-8f93cbe0de46" providerId="ADAL" clId="{C35A247C-FB3A-4AE2-9041-ACE1905F4F91}" dt="2023-07-17T02:30:18.719" v="117" actId="478"/>
          <ac:spMkLst>
            <pc:docMk/>
            <pc:sldMk cId="2391695531" sldId="277"/>
            <ac:spMk id="2" creationId="{2CC3613C-A5A2-A2FF-5BC5-3BBFA02E3A36}"/>
          </ac:spMkLst>
        </pc:spChg>
        <pc:spChg chg="add mod">
          <ac:chgData name="Wong Ying Lei" userId="3dad3791-b713-4949-b6ce-8f93cbe0de46" providerId="ADAL" clId="{C35A247C-FB3A-4AE2-9041-ACE1905F4F91}" dt="2023-07-17T02:30:16.414" v="116" actId="20577"/>
          <ac:spMkLst>
            <pc:docMk/>
            <pc:sldMk cId="2391695531" sldId="277"/>
            <ac:spMk id="3" creationId="{DDD0E412-CE9E-8663-836E-7C59EDD4F9F2}"/>
          </ac:spMkLst>
        </pc:spChg>
        <pc:spChg chg="del">
          <ac:chgData name="Wong Ying Lei" userId="3dad3791-b713-4949-b6ce-8f93cbe0de46" providerId="ADAL" clId="{C35A247C-FB3A-4AE2-9041-ACE1905F4F91}" dt="2023-07-17T01:35:40.959" v="50" actId="478"/>
          <ac:spMkLst>
            <pc:docMk/>
            <pc:sldMk cId="2391695531" sldId="277"/>
            <ac:spMk id="3" creationId="{E698A9FC-4FCD-F630-A56D-90714E30EBD9}"/>
          </ac:spMkLst>
        </pc:spChg>
        <pc:spChg chg="add del mod">
          <ac:chgData name="Wong Ying Lei" userId="3dad3791-b713-4949-b6ce-8f93cbe0de46" providerId="ADAL" clId="{C35A247C-FB3A-4AE2-9041-ACE1905F4F91}" dt="2023-07-17T02:30:21.486" v="118" actId="478"/>
          <ac:spMkLst>
            <pc:docMk/>
            <pc:sldMk cId="2391695531" sldId="277"/>
            <ac:spMk id="5" creationId="{C203A057-E013-9BFD-8A8C-C5248640466D}"/>
          </ac:spMkLst>
        </pc:spChg>
        <pc:spChg chg="add mod">
          <ac:chgData name="Wong Ying Lei" userId="3dad3791-b713-4949-b6ce-8f93cbe0de46" providerId="ADAL" clId="{C35A247C-FB3A-4AE2-9041-ACE1905F4F91}" dt="2023-07-17T02:30:27.198" v="119"/>
          <ac:spMkLst>
            <pc:docMk/>
            <pc:sldMk cId="2391695531" sldId="277"/>
            <ac:spMk id="7" creationId="{BB474EC4-BE5F-FC7E-FFB8-2B5C7513A487}"/>
          </ac:spMkLst>
        </pc:spChg>
        <pc:graphicFrameChg chg="add mod modGraphic">
          <ac:chgData name="Wong Ying Lei" userId="3dad3791-b713-4949-b6ce-8f93cbe0de46" providerId="ADAL" clId="{C35A247C-FB3A-4AE2-9041-ACE1905F4F91}" dt="2023-07-17T02:11:35.495" v="100" actId="20577"/>
          <ac:graphicFrameMkLst>
            <pc:docMk/>
            <pc:sldMk cId="2391695531" sldId="277"/>
            <ac:graphicFrameMk id="6" creationId="{FAE72A6D-6E70-B6D3-BD91-A88B3BE361F7}"/>
          </ac:graphicFrameMkLst>
        </pc:graphicFrameChg>
        <pc:picChg chg="add del">
          <ac:chgData name="Wong Ying Lei" userId="3dad3791-b713-4949-b6ce-8f93cbe0de46" providerId="ADAL" clId="{C35A247C-FB3A-4AE2-9041-ACE1905F4F91}" dt="2023-07-17T01:34:15.084" v="2" actId="22"/>
          <ac:picMkLst>
            <pc:docMk/>
            <pc:sldMk cId="2391695531" sldId="277"/>
            <ac:picMk id="5" creationId="{33C8900A-0E38-43EF-23CE-7DB468A8E33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- Generic (Default)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480046" y="1718458"/>
            <a:ext cx="5376599" cy="2244711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175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/>
              <a:t>TITLE IN OPEN SANS, BOLD, CAPS,</a:t>
            </a:r>
            <a:br>
              <a:rPr lang="en-US"/>
            </a:br>
            <a:r>
              <a:rPr lang="en-US"/>
              <a:t>SIZE 29,</a:t>
            </a:r>
            <a:br>
              <a:rPr lang="en-US"/>
            </a:br>
            <a:r>
              <a:rPr lang="en-US"/>
              <a:t>left ALIGN</a:t>
            </a:r>
            <a:endParaRPr lang="en-GB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046" y="6021291"/>
            <a:ext cx="2335585" cy="384043"/>
          </a:xfrm>
        </p:spPr>
        <p:txBody>
          <a:bodyPr>
            <a:normAutofit/>
          </a:bodyPr>
          <a:lstStyle>
            <a:lvl1pPr marL="0" indent="0" algn="l">
              <a:buNone/>
              <a:defRPr sz="788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0044" y="4613188"/>
            <a:ext cx="5376597" cy="638400"/>
          </a:xfrm>
        </p:spPr>
        <p:txBody>
          <a:bodyPr>
            <a:normAutofit/>
          </a:bodyPr>
          <a:lstStyle>
            <a:lvl1pPr marL="0" indent="0" algn="l">
              <a:buNone/>
              <a:defRPr sz="105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Designation, Department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44" y="4293100"/>
            <a:ext cx="5376597" cy="384935"/>
          </a:xfrm>
        </p:spPr>
        <p:txBody>
          <a:bodyPr>
            <a:normAutofit/>
          </a:bodyPr>
          <a:lstStyle>
            <a:lvl1pPr marL="0" indent="0" algn="l">
              <a:buNone/>
              <a:defRPr sz="12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Name of Presenter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44" y="5270261"/>
            <a:ext cx="5376597" cy="749263"/>
          </a:xfrm>
        </p:spPr>
        <p:txBody>
          <a:bodyPr>
            <a:normAutofit/>
          </a:bodyPr>
          <a:lstStyle>
            <a:lvl1pPr marL="0" indent="0" algn="l">
              <a:buNone/>
              <a:defRPr sz="105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RI / Entity / Programme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28954" y="822476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5759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 userDrawn="1">
          <p15:clr>
            <a:srgbClr val="FBAE40"/>
          </p15:clr>
        </p15:guide>
        <p15:guide id="5" pos="9839" userDrawn="1">
          <p15:clr>
            <a:srgbClr val="FBAE40"/>
          </p15:clr>
        </p15:guide>
        <p15:guide id="6" pos="5312" userDrawn="1">
          <p15:clr>
            <a:srgbClr val="FBAE40"/>
          </p15:clr>
        </p15:guide>
        <p15:guide id="10" orient="horz" pos="65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ack 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214347" y="2660917"/>
            <a:ext cx="1552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800" b="1" kern="1200" baseline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075AD7-A0FE-C44E-AF02-9867EA4F9B5F}"/>
              </a:ext>
            </a:extLst>
          </p:cNvPr>
          <p:cNvSpPr/>
          <p:nvPr userDrawn="1"/>
        </p:nvSpPr>
        <p:spPr>
          <a:xfrm>
            <a:off x="6282106" y="3782579"/>
            <a:ext cx="1095172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25" b="0" kern="1200" baseline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www.a-star.edu.sg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7ABC79-F056-DF4F-8786-B9175747C5D5}"/>
              </a:ext>
            </a:extLst>
          </p:cNvPr>
          <p:cNvCxnSpPr/>
          <p:nvPr userDrawn="1"/>
        </p:nvCxnSpPr>
        <p:spPr>
          <a:xfrm>
            <a:off x="6384033" y="3717032"/>
            <a:ext cx="2400267" cy="0"/>
          </a:xfrm>
          <a:prstGeom prst="line">
            <a:avLst/>
          </a:prstGeom>
          <a:ln w="3175">
            <a:solidFill>
              <a:srgbClr val="003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Star_Logo_RGB_LowRe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026" y="543946"/>
            <a:ext cx="2304255" cy="72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6085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46FD-3777-4A69-A2B0-3ADF4B3E454E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17/7/2023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7547-7B0C-4E55-AE46-8B4D62E8AA3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93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46FD-3777-4A69-A2B0-3ADF4B3E454E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17/7/2023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7547-7B0C-4E55-AE46-8B4D62E8AA3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80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10972800" cy="864000"/>
          </a:xfrm>
        </p:spPr>
        <p:txBody>
          <a:bodyPr>
            <a:normAutofit/>
          </a:bodyPr>
          <a:lstStyle>
            <a:lvl1pPr algn="l">
              <a:defRPr sz="2100" baseline="0">
                <a:solidFill>
                  <a:srgbClr val="1E00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Content in Arial bold size 28, left aligned</a:t>
            </a:r>
            <a:endParaRPr lang="en-GB"/>
          </a:p>
        </p:txBody>
      </p:sp>
      <p:pic>
        <p:nvPicPr>
          <p:cNvPr id="11" name="Picture 2" descr="C:\Users\evonne-lim\Desktop\graphic elemen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8" y="4509120"/>
            <a:ext cx="1609855" cy="125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evonne-lim\Desktop\graphic elemen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9405" y="1337707"/>
            <a:ext cx="1609855" cy="125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71133" y="1988841"/>
            <a:ext cx="6705600" cy="365760"/>
          </a:xfrm>
        </p:spPr>
        <p:txBody>
          <a:bodyPr>
            <a:normAutofit/>
          </a:bodyPr>
          <a:lstStyle>
            <a:lvl1pPr marL="0" indent="0">
              <a:buNone/>
              <a:defRPr sz="1350" b="1" baseline="0">
                <a:solidFill>
                  <a:srgbClr val="000FA5"/>
                </a:solidFill>
              </a:defRPr>
            </a:lvl1pPr>
          </a:lstStyle>
          <a:p>
            <a:pPr lvl="0"/>
            <a:r>
              <a:rPr lang="en-US"/>
              <a:t>Section One Header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71133" y="2649612"/>
            <a:ext cx="6705600" cy="365760"/>
          </a:xfrm>
        </p:spPr>
        <p:txBody>
          <a:bodyPr>
            <a:normAutofit/>
          </a:bodyPr>
          <a:lstStyle>
            <a:lvl1pPr marL="0" indent="0">
              <a:buNone/>
              <a:defRPr sz="1350" b="1" baseline="0">
                <a:solidFill>
                  <a:srgbClr val="000FA5"/>
                </a:solidFill>
              </a:defRPr>
            </a:lvl1pPr>
          </a:lstStyle>
          <a:p>
            <a:pPr lvl="0"/>
            <a:r>
              <a:rPr lang="en-US"/>
              <a:t>Section Two Header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133" y="3325872"/>
            <a:ext cx="6705600" cy="365760"/>
          </a:xfrm>
        </p:spPr>
        <p:txBody>
          <a:bodyPr>
            <a:normAutofit/>
          </a:bodyPr>
          <a:lstStyle>
            <a:lvl1pPr marL="0" indent="0">
              <a:buNone/>
              <a:defRPr sz="1350" b="1" baseline="0">
                <a:solidFill>
                  <a:srgbClr val="000FA5"/>
                </a:solidFill>
              </a:defRPr>
            </a:lvl1pPr>
          </a:lstStyle>
          <a:p>
            <a:pPr lvl="0"/>
            <a:r>
              <a:rPr lang="en-US"/>
              <a:t>Section Three Header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871133" y="3992364"/>
            <a:ext cx="6705600" cy="365760"/>
          </a:xfrm>
        </p:spPr>
        <p:txBody>
          <a:bodyPr>
            <a:noAutofit/>
          </a:bodyPr>
          <a:lstStyle>
            <a:lvl1pPr marL="0" indent="0">
              <a:buNone/>
              <a:defRPr sz="1350" b="1" baseline="0">
                <a:solidFill>
                  <a:srgbClr val="000FA5"/>
                </a:solidFill>
              </a:defRPr>
            </a:lvl1pPr>
          </a:lstStyle>
          <a:p>
            <a:pPr lvl="0"/>
            <a:r>
              <a:rPr lang="en-US"/>
              <a:t>Section Four Header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8976784" y="1988840"/>
            <a:ext cx="975360" cy="365760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rgbClr val="000FA5"/>
                </a:solidFill>
              </a:defRPr>
            </a:lvl1pPr>
          </a:lstStyle>
          <a:p>
            <a:pPr lvl="0"/>
            <a:r>
              <a:rPr lang="en-US"/>
              <a:t>Page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8976784" y="2649612"/>
            <a:ext cx="975360" cy="365760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rgbClr val="000FA5"/>
                </a:solidFill>
              </a:defRPr>
            </a:lvl1pPr>
          </a:lstStyle>
          <a:p>
            <a:pPr lvl="0"/>
            <a:r>
              <a:rPr lang="en-US"/>
              <a:t>Page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8976784" y="3325872"/>
            <a:ext cx="975360" cy="365760"/>
          </a:xfrm>
        </p:spPr>
        <p:txBody>
          <a:bodyPr>
            <a:noAutofit/>
          </a:bodyPr>
          <a:lstStyle>
            <a:lvl1pPr marL="0" indent="0">
              <a:buNone/>
              <a:defRPr sz="1350" b="1" i="0">
                <a:solidFill>
                  <a:srgbClr val="000FA5"/>
                </a:solidFill>
              </a:defRPr>
            </a:lvl1pPr>
          </a:lstStyle>
          <a:p>
            <a:pPr lvl="0"/>
            <a:r>
              <a:rPr lang="en-US"/>
              <a:t>Page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8976784" y="3992364"/>
            <a:ext cx="975360" cy="365760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rgbClr val="000FA5"/>
                </a:solidFill>
              </a:defRPr>
            </a:lvl1pPr>
          </a:lstStyle>
          <a:p>
            <a:pPr lvl="0"/>
            <a:r>
              <a:rPr lang="en-US"/>
              <a:t>Page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1871133" y="4632325"/>
            <a:ext cx="6705600" cy="365760"/>
          </a:xfrm>
        </p:spPr>
        <p:txBody>
          <a:bodyPr>
            <a:noAutofit/>
          </a:bodyPr>
          <a:lstStyle>
            <a:lvl1pPr marL="0" indent="0">
              <a:buNone/>
              <a:defRPr sz="1350" b="1" baseline="0">
                <a:solidFill>
                  <a:srgbClr val="000FA5"/>
                </a:solidFill>
              </a:defRPr>
            </a:lvl1pPr>
          </a:lstStyle>
          <a:p>
            <a:pPr lvl="0"/>
            <a:r>
              <a:rPr lang="en-US"/>
              <a:t>Section Five Header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8976784" y="4627736"/>
            <a:ext cx="975360" cy="365760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rgbClr val="000FA5"/>
                </a:solidFill>
              </a:defRPr>
            </a:lvl1pPr>
          </a:lstStyle>
          <a:p>
            <a:pPr lvl="0"/>
            <a:r>
              <a:rPr lang="en-US"/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251425457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2667" y="115200"/>
            <a:ext cx="10972800" cy="864000"/>
          </a:xfrm>
        </p:spPr>
        <p:txBody>
          <a:bodyPr lIns="91440"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in Arial bold size 25, left aligned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708" y="1124744"/>
            <a:ext cx="10972800" cy="4612438"/>
          </a:xfrm>
        </p:spPr>
        <p:txBody>
          <a:bodyPr lIns="9144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11968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4415" y="1560202"/>
            <a:ext cx="5486400" cy="274320"/>
          </a:xfrm>
        </p:spPr>
        <p:txBody>
          <a:bodyPr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/>
              <a:t>Research Institute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4415" y="1851668"/>
            <a:ext cx="5486400" cy="2743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5" y="2143134"/>
            <a:ext cx="5486400" cy="2743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Tel: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5" y="2434600"/>
            <a:ext cx="5486400" cy="2743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Email: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24415" y="1268736"/>
            <a:ext cx="5486400" cy="274320"/>
          </a:xfrm>
        </p:spPr>
        <p:txBody>
          <a:bodyPr/>
          <a:lstStyle>
            <a:lvl1pPr marL="0" indent="0">
              <a:buNone/>
              <a:defRPr sz="1050" b="1" baseline="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623392" y="3288418"/>
            <a:ext cx="5486400" cy="274320"/>
          </a:xfrm>
        </p:spPr>
        <p:txBody>
          <a:bodyPr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/>
              <a:t>Research Institute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623392" y="3579884"/>
            <a:ext cx="5486400" cy="2743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623392" y="3871350"/>
            <a:ext cx="5486400" cy="2743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Tel: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623392" y="4162816"/>
            <a:ext cx="5486400" cy="2743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Email: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623392" y="2996952"/>
            <a:ext cx="5486400" cy="274320"/>
          </a:xfrm>
        </p:spPr>
        <p:txBody>
          <a:bodyPr/>
          <a:lstStyle>
            <a:lvl1pPr marL="0" indent="0">
              <a:buNone/>
              <a:defRPr sz="1050" b="1" baseline="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39"/>
          <p:cNvSpPr>
            <a:spLocks noGrp="1"/>
          </p:cNvSpPr>
          <p:nvPr>
            <p:ph type="body" sz="quarter" idx="31" hasCustomPrompt="1"/>
          </p:nvPr>
        </p:nvSpPr>
        <p:spPr>
          <a:xfrm>
            <a:off x="6288021" y="1268761"/>
            <a:ext cx="3657600" cy="1371600"/>
          </a:xfrm>
        </p:spPr>
        <p:txBody>
          <a:bodyPr>
            <a:norm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US"/>
              <a:t>Insert Research Institute logo here </a:t>
            </a:r>
          </a:p>
        </p:txBody>
      </p:sp>
      <p:sp>
        <p:nvSpPr>
          <p:cNvPr id="17" name="Text Placeholder 39"/>
          <p:cNvSpPr>
            <a:spLocks noGrp="1"/>
          </p:cNvSpPr>
          <p:nvPr>
            <p:ph type="body" sz="quarter" idx="32" hasCustomPrompt="1"/>
          </p:nvPr>
        </p:nvSpPr>
        <p:spPr>
          <a:xfrm>
            <a:off x="6288021" y="2996952"/>
            <a:ext cx="3657600" cy="1371600"/>
          </a:xfrm>
        </p:spPr>
        <p:txBody>
          <a:bodyPr>
            <a:norm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US"/>
              <a:t>Insert Research Institute logo here 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518285" y="404666"/>
            <a:ext cx="1426994" cy="380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75" b="1">
                <a:solidFill>
                  <a:srgbClr val="1E00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68942005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80046" y="1718458"/>
            <a:ext cx="5376599" cy="2244711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175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/>
              <a:t>TITLE IN OPEN SANS, BOLD, CAPS,</a:t>
            </a:r>
            <a:br>
              <a:rPr lang="en-US"/>
            </a:br>
            <a:r>
              <a:rPr lang="en-US"/>
              <a:t>SIZE 29,</a:t>
            </a:r>
            <a:br>
              <a:rPr lang="en-US"/>
            </a:br>
            <a:r>
              <a:rPr lang="en-US"/>
              <a:t>left ALIGN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046" y="6021291"/>
            <a:ext cx="2335585" cy="384043"/>
          </a:xfrm>
        </p:spPr>
        <p:txBody>
          <a:bodyPr>
            <a:normAutofit/>
          </a:bodyPr>
          <a:lstStyle>
            <a:lvl1pPr marL="0" indent="0" algn="l">
              <a:buNone/>
              <a:defRPr sz="788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0044" y="4613188"/>
            <a:ext cx="5376597" cy="638400"/>
          </a:xfrm>
        </p:spPr>
        <p:txBody>
          <a:bodyPr>
            <a:normAutofit/>
          </a:bodyPr>
          <a:lstStyle>
            <a:lvl1pPr marL="0" indent="0" algn="l">
              <a:buNone/>
              <a:defRPr sz="105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Designation, Department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44" y="4293100"/>
            <a:ext cx="5376597" cy="384935"/>
          </a:xfrm>
        </p:spPr>
        <p:txBody>
          <a:bodyPr>
            <a:normAutofit/>
          </a:bodyPr>
          <a:lstStyle>
            <a:lvl1pPr marL="0" indent="0" algn="l">
              <a:buNone/>
              <a:defRPr sz="12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Name of Presenter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44" y="5270261"/>
            <a:ext cx="5376597" cy="749263"/>
          </a:xfrm>
        </p:spPr>
        <p:txBody>
          <a:bodyPr>
            <a:normAutofit/>
          </a:bodyPr>
          <a:lstStyle>
            <a:lvl1pPr marL="0" indent="0" algn="l">
              <a:buNone/>
              <a:defRPr sz="105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30873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 userDrawn="1">
          <p15:clr>
            <a:srgbClr val="FBAE40"/>
          </p15:clr>
        </p15:guide>
        <p15:guide id="5" pos="9839" userDrawn="1">
          <p15:clr>
            <a:srgbClr val="FBAE40"/>
          </p15:clr>
        </p15:guide>
        <p15:guide id="6" pos="5312" userDrawn="1">
          <p15:clr>
            <a:srgbClr val="FBAE40"/>
          </p15:clr>
        </p15:guide>
        <p15:guide id="10" orient="horz" pos="65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480046" y="1718458"/>
            <a:ext cx="5376599" cy="2244711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175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/>
              <a:t>TITLE IN OPEN SANS, BOLD, CAPS,</a:t>
            </a:r>
            <a:br>
              <a:rPr lang="en-US"/>
            </a:br>
            <a:r>
              <a:rPr lang="en-US"/>
              <a:t>SIZE 29,</a:t>
            </a:r>
            <a:br>
              <a:rPr lang="en-US"/>
            </a:br>
            <a:r>
              <a:rPr lang="en-US"/>
              <a:t>left ALIGN</a:t>
            </a:r>
            <a:endParaRPr lang="en-GB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046" y="6021291"/>
            <a:ext cx="2335585" cy="384043"/>
          </a:xfrm>
        </p:spPr>
        <p:txBody>
          <a:bodyPr>
            <a:normAutofit/>
          </a:bodyPr>
          <a:lstStyle>
            <a:lvl1pPr marL="0" indent="0" algn="l">
              <a:buNone/>
              <a:defRPr sz="788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0044" y="4613188"/>
            <a:ext cx="5376597" cy="638400"/>
          </a:xfrm>
        </p:spPr>
        <p:txBody>
          <a:bodyPr>
            <a:normAutofit/>
          </a:bodyPr>
          <a:lstStyle>
            <a:lvl1pPr marL="0" indent="0" algn="l">
              <a:buNone/>
              <a:defRPr sz="105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Designation, Department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44" y="4293100"/>
            <a:ext cx="5376597" cy="384935"/>
          </a:xfrm>
        </p:spPr>
        <p:txBody>
          <a:bodyPr>
            <a:normAutofit/>
          </a:bodyPr>
          <a:lstStyle>
            <a:lvl1pPr marL="0" indent="0" algn="l">
              <a:buNone/>
              <a:defRPr sz="12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Name of Presenter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44" y="5270261"/>
            <a:ext cx="5376597" cy="749263"/>
          </a:xfrm>
        </p:spPr>
        <p:txBody>
          <a:bodyPr>
            <a:normAutofit/>
          </a:bodyPr>
          <a:lstStyle>
            <a:lvl1pPr marL="0" indent="0" algn="l">
              <a:buNone/>
              <a:defRPr sz="105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139402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 userDrawn="1">
          <p15:clr>
            <a:srgbClr val="FBAE40"/>
          </p15:clr>
        </p15:guide>
        <p15:guide id="5" pos="9839" userDrawn="1">
          <p15:clr>
            <a:srgbClr val="FBAE40"/>
          </p15:clr>
        </p15:guide>
        <p15:guide id="6" pos="5313" userDrawn="1">
          <p15:clr>
            <a:srgbClr val="FBAE40"/>
          </p15:clr>
        </p15:guide>
        <p15:guide id="10" orient="horz" pos="6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480046" y="1718458"/>
            <a:ext cx="5376599" cy="2244711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175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/>
              <a:t>TITLE IN OPEN SANS, BOLD, CAPS,</a:t>
            </a:r>
            <a:br>
              <a:rPr lang="en-US"/>
            </a:br>
            <a:r>
              <a:rPr lang="en-US"/>
              <a:t>SIZE 29,</a:t>
            </a:r>
            <a:br>
              <a:rPr lang="en-US"/>
            </a:br>
            <a:r>
              <a:rPr lang="en-US"/>
              <a:t>left ALIGN</a:t>
            </a:r>
            <a:endParaRPr lang="en-GB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046" y="6021291"/>
            <a:ext cx="2335585" cy="384043"/>
          </a:xfrm>
        </p:spPr>
        <p:txBody>
          <a:bodyPr>
            <a:normAutofit/>
          </a:bodyPr>
          <a:lstStyle>
            <a:lvl1pPr marL="0" indent="0" algn="l">
              <a:buNone/>
              <a:defRPr sz="788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0044" y="4613188"/>
            <a:ext cx="5376597" cy="638400"/>
          </a:xfrm>
        </p:spPr>
        <p:txBody>
          <a:bodyPr>
            <a:normAutofit/>
          </a:bodyPr>
          <a:lstStyle>
            <a:lvl1pPr marL="0" indent="0" algn="l">
              <a:buNone/>
              <a:defRPr sz="105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Designation, Department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44" y="4293100"/>
            <a:ext cx="5376597" cy="384935"/>
          </a:xfrm>
        </p:spPr>
        <p:txBody>
          <a:bodyPr>
            <a:normAutofit/>
          </a:bodyPr>
          <a:lstStyle>
            <a:lvl1pPr marL="0" indent="0" algn="l">
              <a:buNone/>
              <a:defRPr sz="12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Name of Presenter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44" y="5270261"/>
            <a:ext cx="5376597" cy="749263"/>
          </a:xfrm>
        </p:spPr>
        <p:txBody>
          <a:bodyPr>
            <a:normAutofit/>
          </a:bodyPr>
          <a:lstStyle>
            <a:lvl1pPr marL="0" indent="0" algn="l">
              <a:buNone/>
              <a:defRPr sz="105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29135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 userDrawn="1">
          <p15:clr>
            <a:srgbClr val="FBAE40"/>
          </p15:clr>
        </p15:guide>
        <p15:guide id="5" pos="9839" userDrawn="1">
          <p15:clr>
            <a:srgbClr val="FBAE40"/>
          </p15:clr>
        </p15:guide>
        <p15:guide id="6" pos="5312" userDrawn="1">
          <p15:clr>
            <a:srgbClr val="FBAE40"/>
          </p15:clr>
        </p15:guide>
        <p15:guide id="10" orient="horz" pos="6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71133" y="1571884"/>
            <a:ext cx="6705600" cy="365760"/>
          </a:xfrm>
        </p:spPr>
        <p:txBody>
          <a:bodyPr anchor="ctr">
            <a:normAutofit/>
          </a:bodyPr>
          <a:lstStyle>
            <a:lvl1pPr marL="0" indent="0">
              <a:buNone/>
              <a:defRPr sz="12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/>
              <a:t>Section One Header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71133" y="2232655"/>
            <a:ext cx="6705600" cy="365760"/>
          </a:xfrm>
        </p:spPr>
        <p:txBody>
          <a:bodyPr anchor="ctr">
            <a:normAutofit/>
          </a:bodyPr>
          <a:lstStyle>
            <a:lvl1pPr marL="0" indent="0">
              <a:buNone/>
              <a:defRPr sz="12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/>
              <a:t>Section Two Header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133" y="2908915"/>
            <a:ext cx="6705600" cy="365760"/>
          </a:xfrm>
        </p:spPr>
        <p:txBody>
          <a:bodyPr anchor="ctr">
            <a:normAutofit/>
          </a:bodyPr>
          <a:lstStyle>
            <a:lvl1pPr marL="0" indent="0">
              <a:buNone/>
              <a:defRPr sz="12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/>
              <a:t>Section Three Header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871133" y="3575407"/>
            <a:ext cx="6705600" cy="365760"/>
          </a:xfrm>
        </p:spPr>
        <p:txBody>
          <a:bodyPr anchor="ctr">
            <a:noAutofit/>
          </a:bodyPr>
          <a:lstStyle>
            <a:lvl1pPr marL="0" indent="0">
              <a:buNone/>
              <a:defRPr sz="12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/>
              <a:t>Section Four Header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8976784" y="1571883"/>
            <a:ext cx="1439696" cy="365760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/>
              <a:t>Page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8976784" y="2232655"/>
            <a:ext cx="1439696" cy="365760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/>
              <a:t>Page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8976784" y="2908915"/>
            <a:ext cx="1439696" cy="365760"/>
          </a:xfrm>
        </p:spPr>
        <p:txBody>
          <a:bodyPr anchor="ctr">
            <a:noAutofit/>
          </a:bodyPr>
          <a:lstStyle>
            <a:lvl1pPr marL="0" indent="0">
              <a:buNone/>
              <a:defRPr sz="1200" b="1" i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/>
              <a:t>Page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8976784" y="3575407"/>
            <a:ext cx="1439696" cy="365760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/>
              <a:t>Page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1871133" y="4215368"/>
            <a:ext cx="6705600" cy="365760"/>
          </a:xfrm>
        </p:spPr>
        <p:txBody>
          <a:bodyPr anchor="ctr">
            <a:noAutofit/>
          </a:bodyPr>
          <a:lstStyle>
            <a:lvl1pPr marL="0" indent="0">
              <a:buNone/>
              <a:defRPr sz="12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/>
              <a:t>Section Five Header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8976784" y="4210779"/>
            <a:ext cx="1439696" cy="365760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/>
              <a:t>Page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99456" y="448551"/>
            <a:ext cx="10561173" cy="6255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/>
              <a:t>Content in Open Sans, bold, size 20, left align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05739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68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99456" y="452672"/>
            <a:ext cx="10561173" cy="960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aseline="0">
                <a:solidFill>
                  <a:srgbClr val="003087"/>
                </a:solidFill>
              </a:defRPr>
            </a:lvl1pPr>
          </a:lstStyle>
          <a:p>
            <a:r>
              <a:rPr lang="en-US"/>
              <a:t>Title in Open Sans, bold, size 20, left align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199456" y="1508787"/>
            <a:ext cx="10561173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input content (min. text size 16)</a:t>
            </a:r>
          </a:p>
        </p:txBody>
      </p:sp>
    </p:spTree>
    <p:extLst>
      <p:ext uri="{BB962C8B-B14F-4D97-AF65-F5344CB8AC3E}">
        <p14:creationId xmlns:p14="http://schemas.microsoft.com/office/powerpoint/2010/main" val="184978897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69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D31065-48EE-3E44-8580-C08AEC29A78A}"/>
              </a:ext>
            </a:extLst>
          </p:cNvPr>
          <p:cNvSpPr/>
          <p:nvPr userDrawn="1"/>
        </p:nvSpPr>
        <p:spPr>
          <a:xfrm>
            <a:off x="0" y="0"/>
            <a:ext cx="11034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1372" y="452672"/>
            <a:ext cx="11329259" cy="960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/>
              <a:t>Title in Open Sans, bold, size 20, left align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31372" y="1508787"/>
            <a:ext cx="11329259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input content (min. text size 16)</a:t>
            </a:r>
          </a:p>
        </p:txBody>
      </p:sp>
    </p:spTree>
    <p:extLst>
      <p:ext uri="{BB962C8B-B14F-4D97-AF65-F5344CB8AC3E}">
        <p14:creationId xmlns:p14="http://schemas.microsoft.com/office/powerpoint/2010/main" val="2231977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15413" y="1700811"/>
            <a:ext cx="7323600" cy="415498"/>
          </a:xfrm>
        </p:spPr>
        <p:txBody>
          <a:bodyPr wrap="square" anchor="t">
            <a:spAutoFit/>
          </a:bodyPr>
          <a:lstStyle>
            <a:lvl1pPr algn="l">
              <a:defRPr sz="2100" baseline="0">
                <a:solidFill>
                  <a:srgbClr val="003087"/>
                </a:solidFill>
                <a:latin typeface="Open Sans"/>
                <a:cs typeface="Open Sans"/>
              </a:defRPr>
            </a:lvl1pPr>
          </a:lstStyle>
          <a:p>
            <a:r>
              <a:rPr lang="en-US"/>
              <a:t>Section header in Open Sans, bold, size 28, left align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30738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392500" y="2040965"/>
            <a:ext cx="5486400" cy="274320"/>
          </a:xfrm>
        </p:spPr>
        <p:txBody>
          <a:bodyPr anchor="ctr"/>
          <a:lstStyle>
            <a:lvl1pPr marL="0" indent="0">
              <a:buNone/>
              <a:defRPr sz="1125" baseline="0"/>
            </a:lvl1pPr>
          </a:lstStyle>
          <a:p>
            <a:pPr lvl="0"/>
            <a:r>
              <a:rPr lang="en-US"/>
              <a:t>Research Institute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92500" y="1724133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392500" y="2357797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en-US"/>
              <a:t>Tel: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392500" y="2674627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en-US"/>
              <a:t>Email: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1392500" y="1407301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 b="1" baseline="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1391477" y="4254673"/>
            <a:ext cx="5486400" cy="274320"/>
          </a:xfrm>
        </p:spPr>
        <p:txBody>
          <a:bodyPr anchor="ctr"/>
          <a:lstStyle>
            <a:lvl1pPr marL="0" indent="0">
              <a:buNone/>
              <a:defRPr sz="1125" baseline="0"/>
            </a:lvl1pPr>
          </a:lstStyle>
          <a:p>
            <a:pPr lvl="0"/>
            <a:r>
              <a:rPr lang="en-US"/>
              <a:t>Research Institute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1391477" y="3937848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391477" y="4571499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en-US"/>
              <a:t>Tel: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1391477" y="4888324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en-US"/>
              <a:t>Email: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1391477" y="3621023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 b="1" baseline="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39"/>
          <p:cNvSpPr>
            <a:spLocks noGrp="1"/>
          </p:cNvSpPr>
          <p:nvPr>
            <p:ph type="body" sz="quarter" idx="31" hasCustomPrompt="1"/>
          </p:nvPr>
        </p:nvSpPr>
        <p:spPr>
          <a:xfrm>
            <a:off x="7056107" y="1407329"/>
            <a:ext cx="3657600" cy="15416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25" baseline="0"/>
            </a:lvl1pPr>
          </a:lstStyle>
          <a:p>
            <a:pPr lvl="0"/>
            <a:r>
              <a:rPr lang="en-US"/>
              <a:t>Insert Research Institute logo here </a:t>
            </a:r>
          </a:p>
        </p:txBody>
      </p:sp>
      <p:sp>
        <p:nvSpPr>
          <p:cNvPr id="17" name="Text Placeholder 39"/>
          <p:cNvSpPr>
            <a:spLocks noGrp="1"/>
          </p:cNvSpPr>
          <p:nvPr>
            <p:ph type="body" sz="quarter" idx="32" hasCustomPrompt="1"/>
          </p:nvPr>
        </p:nvSpPr>
        <p:spPr>
          <a:xfrm>
            <a:off x="7056107" y="3621025"/>
            <a:ext cx="3657600" cy="154162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25" baseline="0"/>
            </a:lvl1pPr>
          </a:lstStyle>
          <a:p>
            <a:pPr lvl="0"/>
            <a:r>
              <a:rPr lang="en-US"/>
              <a:t>Insert Research Institute logo here 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295468" y="444622"/>
            <a:ext cx="1465466" cy="380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875" b="1" kern="1200" baseline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320696493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9456" y="452672"/>
            <a:ext cx="10561173" cy="960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Title in Open Sans, bold, size 20, left align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9456" y="1508787"/>
            <a:ext cx="10561173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input content (min. text size 16)</a:t>
            </a:r>
          </a:p>
          <a:p>
            <a:pPr lvl="4"/>
            <a:endParaRPr lang="en-GB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9107851" y="6309323"/>
            <a:ext cx="284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78BDA8-D60F-4FDE-A05C-5882F3D646E1}" type="slidenum">
              <a:rPr lang="en-US" sz="525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Star_Powerpoint_Image Template05.jpg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8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8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  <p:sldLayoutId id="2147483674" r:id="rId12"/>
    <p:sldLayoutId id="2147483675" r:id="rId13"/>
    <p:sldLayoutId id="2147483676" r:id="rId14"/>
    <p:sldLayoutId id="2147483678" r:id="rId15"/>
  </p:sldLayoutIdLst>
  <p:transition spd="slow">
    <p:push dir="u"/>
  </p:transition>
  <p:hf hdr="0" ftr="0" dt="0"/>
  <p:txStyles>
    <p:titleStyle>
      <a:lvl1pPr algn="l" defTabSz="685800" rtl="0" eaLnBrk="1" latinLnBrk="0" hangingPunct="1">
        <a:spcBef>
          <a:spcPct val="0"/>
        </a:spcBef>
        <a:buNone/>
        <a:defRPr sz="1500" b="1" kern="1200" baseline="0">
          <a:solidFill>
            <a:srgbClr val="003087"/>
          </a:solidFill>
          <a:latin typeface="Open Sans"/>
          <a:ea typeface="+mj-ea"/>
          <a:cs typeface="Open Sans"/>
        </a:defRPr>
      </a:lvl1pPr>
    </p:titleStyle>
    <p:bodyStyle>
      <a:lvl1pPr marL="0" marR="0" indent="0" algn="l" defTabSz="6858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2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34290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143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8580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0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572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0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244" y="71046"/>
            <a:ext cx="8784976" cy="548680"/>
          </a:xfrm>
        </p:spPr>
        <p:txBody>
          <a:bodyPr anchor="t">
            <a:noAutofit/>
          </a:bodyPr>
          <a:lstStyle/>
          <a:p>
            <a:pPr algn="l"/>
            <a:r>
              <a:rPr lang="en-SG" sz="2000"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Life : Letter-of-Intent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23149"/>
              </p:ext>
            </p:extLst>
          </p:nvPr>
        </p:nvGraphicFramePr>
        <p:xfrm>
          <a:off x="1252116" y="631507"/>
          <a:ext cx="10561173" cy="1378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8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8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3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6562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Cycle</a:t>
                      </a:r>
                      <a:r>
                        <a:rPr lang="en-GB" sz="1200" b="1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No. </a:t>
                      </a:r>
                      <a:endParaRPr lang="en-GB" sz="1200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  <a:endParaRPr lang="en-US" sz="10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 Call Category</a:t>
                      </a:r>
                    </a:p>
                    <a:p>
                      <a:r>
                        <a:rPr lang="en-US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(Select 1)</a:t>
                      </a:r>
                      <a:endParaRPr lang="en-SG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Young Investigator Research Grant or</a:t>
                      </a:r>
                    </a:p>
                    <a:p>
                      <a:r>
                        <a:rPr lang="en-US" sz="1000" b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Investigator Research Grant 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3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SG"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 sz="100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704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of Project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b="0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GB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months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SG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 Funding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 Cost: S$ _________ </a:t>
                      </a:r>
                    </a:p>
                    <a:p>
                      <a:r>
                        <a:rPr lang="en-US" sz="1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Cost: S$ _________ (including 30% overheads) </a:t>
                      </a:r>
                      <a:endParaRPr lang="en-SG" sz="100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27448" y="6265470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SG" sz="900">
                <a:latin typeface="Arial" panose="020B0604020202020204" pitchFamily="34" charset="0"/>
                <a:cs typeface="Arial" panose="020B0604020202020204" pitchFamily="34" charset="0"/>
              </a:rPr>
              <a:t>Please keep to a maximum of </a:t>
            </a:r>
            <a:r>
              <a:rPr lang="en-SG" sz="900" u="sng"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en-SG" sz="900">
                <a:latin typeface="Arial" panose="020B0604020202020204" pitchFamily="34" charset="0"/>
                <a:cs typeface="Arial" panose="020B0604020202020204" pitchFamily="34" charset="0"/>
              </a:rPr>
              <a:t> slides for this LOI. Use Arial font size 10.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SG" sz="900">
                <a:latin typeface="Arial" panose="020B0604020202020204" pitchFamily="34" charset="0"/>
                <a:cs typeface="Arial" panose="020B0604020202020204" pitchFamily="34" charset="0"/>
              </a:rPr>
              <a:t>Please append email(s) documenting </a:t>
            </a:r>
            <a:r>
              <a:rPr lang="en-SG" sz="900" b="1">
                <a:latin typeface="Arial" panose="020B0604020202020204" pitchFamily="34" charset="0"/>
                <a:cs typeface="Arial" panose="020B0604020202020204" pitchFamily="34" charset="0"/>
              </a:rPr>
              <a:t>endorsement</a:t>
            </a:r>
            <a:r>
              <a:rPr lang="en-SG" sz="900">
                <a:latin typeface="Arial" panose="020B0604020202020204" pitchFamily="34" charset="0"/>
                <a:cs typeface="Arial" panose="020B0604020202020204" pitchFamily="34" charset="0"/>
              </a:rPr>
              <a:t> from Research Office of </a:t>
            </a:r>
            <a:r>
              <a:rPr lang="en-SG" sz="900" u="sng">
                <a:latin typeface="Arial" panose="020B0604020202020204" pitchFamily="34" charset="0"/>
                <a:cs typeface="Arial" panose="020B0604020202020204" pitchFamily="34" charset="0"/>
              </a:rPr>
              <a:t>Corresponding PI’s</a:t>
            </a:r>
            <a:r>
              <a:rPr lang="en-SG" sz="900">
                <a:latin typeface="Arial" panose="020B0604020202020204" pitchFamily="34" charset="0"/>
                <a:cs typeface="Arial" panose="020B0604020202020204" pitchFamily="34" charset="0"/>
              </a:rPr>
              <a:t> institution in your submission. </a:t>
            </a:r>
            <a:r>
              <a:rPr lang="en-SG" sz="900" b="1">
                <a:latin typeface="Arial" panose="020B0604020202020204" pitchFamily="34" charset="0"/>
                <a:cs typeface="Arial" panose="020B0604020202020204" pitchFamily="34" charset="0"/>
              </a:rPr>
              <a:t>(mandatory)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96400" y="752"/>
            <a:ext cx="2495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Life</a:t>
            </a:r>
            <a:endParaRPr lang="en-SG" sz="1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2FE3EC-D672-4BD5-9832-998B27CCAF99}"/>
              </a:ext>
            </a:extLst>
          </p:cNvPr>
          <p:cNvSpPr txBox="1"/>
          <p:nvPr/>
        </p:nvSpPr>
        <p:spPr>
          <a:xfrm>
            <a:off x="1261026" y="5157192"/>
            <a:ext cx="10560046" cy="107721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buSzPts val="900"/>
              <a:tabLst>
                <a:tab pos="457200" algn="l"/>
                <a:tab pos="914400" algn="l"/>
              </a:tabLst>
            </a:pPr>
            <a:r>
              <a:rPr lang="en-US" sz="900" b="1" u="sng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Definitions of roles</a:t>
            </a:r>
            <a:endParaRPr lang="en-US" sz="900" b="1" i="0" u="sng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 algn="just">
              <a:buSzPts val="9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900" i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</a:t>
            </a:r>
            <a:r>
              <a:rPr lang="en-US" sz="900" i="0" u="sng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Lead PI’s</a:t>
            </a:r>
            <a:r>
              <a:rPr lang="en-US" sz="900" i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role will be to coordinate research activities carried by research team. He/ She will be responsible for all progress reporting of the platform, on behalf of the research team.</a:t>
            </a:r>
            <a:endParaRPr lang="en-SG" sz="1000" i="1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 algn="just">
              <a:buSzPts val="9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900" i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</a:t>
            </a:r>
            <a:r>
              <a:rPr lang="en-US" sz="900" i="0" u="sng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Team PI(s)</a:t>
            </a:r>
            <a:r>
              <a:rPr lang="en-US" sz="900" i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will be the representative leading the research at the Partner Institution. </a:t>
            </a:r>
            <a:r>
              <a:rPr lang="en-US" sz="900" i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(For Collaborative POC/Pilot Grant Category)</a:t>
            </a:r>
            <a:endParaRPr lang="en-SG" sz="1000" i="1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 algn="just">
              <a:buSzPts val="9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900" i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</a:t>
            </a:r>
            <a:r>
              <a:rPr lang="en-US" sz="900" i="0" u="sng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Co-I</a:t>
            </a:r>
            <a:r>
              <a:rPr lang="en-US" sz="900" i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(s) will be the person(s) leading and managing a particular aspect of the collaborative effort.</a:t>
            </a:r>
            <a:endParaRPr lang="en-SG" sz="1000" i="1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 algn="just">
              <a:buSzPts val="9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900" i="0" u="sng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Collaborator</a:t>
            </a:r>
            <a:r>
              <a:rPr lang="en-US" sz="900" i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(s) refers to any company, institution, incorporated body or other public sector, industry or academic collaborator, who are engaged in the research in collaboration with Lead PI, Team PIs or Co-Is and their institutions. </a:t>
            </a:r>
            <a:endParaRPr lang="en-SG" sz="1000" i="1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 algn="just">
              <a:buSzPts val="9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900" i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Please note that grant funding will be awarded to Singapore public sector research performers only. Collaborators do not receive grant funding. </a:t>
            </a:r>
            <a:endParaRPr lang="en-SG" sz="1000" i="1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26114F32-BE98-4B51-8CBF-107D460325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035386"/>
              </p:ext>
            </p:extLst>
          </p:nvPr>
        </p:nvGraphicFramePr>
        <p:xfrm>
          <a:off x="1261026" y="2507725"/>
          <a:ext cx="10560046" cy="229620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42486">
                  <a:extLst>
                    <a:ext uri="{9D8B030D-6E8A-4147-A177-3AD203B41FA5}">
                      <a16:colId xmlns:a16="http://schemas.microsoft.com/office/drawing/2014/main" val="208666133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42039842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9194686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69402234"/>
                    </a:ext>
                  </a:extLst>
                </a:gridCol>
                <a:gridCol w="2138208">
                  <a:extLst>
                    <a:ext uri="{9D8B030D-6E8A-4147-A177-3AD203B41FA5}">
                      <a16:colId xmlns:a16="http://schemas.microsoft.com/office/drawing/2014/main" val="2492693960"/>
                    </a:ext>
                  </a:extLst>
                </a:gridCol>
                <a:gridCol w="3946904">
                  <a:extLst>
                    <a:ext uri="{9D8B030D-6E8A-4147-A177-3AD203B41FA5}">
                      <a16:colId xmlns:a16="http://schemas.microsoft.com/office/drawing/2014/main" val="2820039499"/>
                    </a:ext>
                  </a:extLst>
                </a:gridCol>
              </a:tblGrid>
              <a:tr h="338708"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S/N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Salutation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Name &amp; Designation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Role*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Department &amp; Institution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Experience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90369134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GB" sz="1000">
                          <a:effectLst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>
                          <a:effectLst/>
                        </a:rPr>
                        <a:t>Lead PI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003383238"/>
                  </a:ext>
                </a:extLst>
              </a:tr>
              <a:tr h="410633">
                <a:tc>
                  <a:txBody>
                    <a:bodyPr/>
                    <a:lstStyle/>
                    <a:p>
                      <a:pPr algn="l"/>
                      <a:r>
                        <a:rPr lang="en-GB" sz="1000">
                          <a:effectLst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829431647"/>
                  </a:ext>
                </a:extLst>
              </a:tr>
              <a:tr h="356447">
                <a:tc>
                  <a:txBody>
                    <a:bodyPr/>
                    <a:lstStyle/>
                    <a:p>
                      <a:pPr algn="l"/>
                      <a:r>
                        <a:rPr lang="en-GB" sz="1000">
                          <a:effectLst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928127067"/>
                  </a:ext>
                </a:extLst>
              </a:tr>
              <a:tr h="369993">
                <a:tc>
                  <a:txBody>
                    <a:bodyPr/>
                    <a:lstStyle/>
                    <a:p>
                      <a:pPr algn="l"/>
                      <a:r>
                        <a:rPr lang="en-GB" sz="1000">
                          <a:effectLst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43864478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algn="l"/>
                      <a:r>
                        <a:rPr lang="en-GB" sz="1000">
                          <a:effectLst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3363127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2C4A94E-5CD3-4B7B-AD3D-AC2B54874443}"/>
              </a:ext>
            </a:extLst>
          </p:cNvPr>
          <p:cNvSpPr txBox="1"/>
          <p:nvPr/>
        </p:nvSpPr>
        <p:spPr>
          <a:xfrm>
            <a:off x="1261026" y="4857878"/>
            <a:ext cx="52950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/>
              <a:t>* Lead PI/ Team PI/ Co-I/ Collaborator (</a:t>
            </a:r>
            <a:r>
              <a:rPr lang="en-SG" sz="105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should only be 1 lead PI for each project)</a:t>
            </a:r>
            <a:endParaRPr lang="en-SG" sz="105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8D8B64A-86A7-4064-BFBB-AE32CA64964F}"/>
              </a:ext>
            </a:extLst>
          </p:cNvPr>
          <p:cNvSpPr txBox="1">
            <a:spLocks/>
          </p:cNvSpPr>
          <p:nvPr/>
        </p:nvSpPr>
        <p:spPr>
          <a:xfrm>
            <a:off x="1272712" y="2132856"/>
            <a:ext cx="10561173" cy="3748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500" b="1" kern="1200" baseline="0">
                <a:solidFill>
                  <a:srgbClr val="003087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SG" sz="1800">
                <a:latin typeface="+mj-lt"/>
                <a:ea typeface="Open Sans"/>
              </a:rPr>
              <a:t>Investigator/Project Team (Please provide details in the attached CV template)</a:t>
            </a:r>
            <a:endParaRPr lang="en-US" sz="180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6F87B8-CE20-48BB-8A15-EE63D04E014B}"/>
              </a:ext>
            </a:extLst>
          </p:cNvPr>
          <p:cNvSpPr txBox="1"/>
          <p:nvPr/>
        </p:nvSpPr>
        <p:spPr>
          <a:xfrm>
            <a:off x="10632504" y="6488907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0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1 of 6</a:t>
            </a:r>
            <a:endParaRPr lang="en-SG" sz="10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07B6860A-AC89-4512-8C1A-6D1B1D4041FA}"/>
              </a:ext>
            </a:extLst>
          </p:cNvPr>
          <p:cNvSpPr/>
          <p:nvPr/>
        </p:nvSpPr>
        <p:spPr>
          <a:xfrm>
            <a:off x="11424592" y="1583481"/>
            <a:ext cx="1368152" cy="509637"/>
          </a:xfrm>
          <a:prstGeom prst="leftArrow">
            <a:avLst>
              <a:gd name="adj1" fmla="val 73559"/>
              <a:gd name="adj2" fmla="val 29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Total cost = 1.3 X Direct Cost</a:t>
            </a:r>
            <a:endParaRPr lang="en-SG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A5BF86-79AC-FFD4-1EE8-D524F647A147}"/>
              </a:ext>
            </a:extLst>
          </p:cNvPr>
          <p:cNvSpPr txBox="1"/>
          <p:nvPr/>
        </p:nvSpPr>
        <p:spPr>
          <a:xfrm>
            <a:off x="4959464" y="6623774"/>
            <a:ext cx="26092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(OPEN) / NON-SENSITIVE</a:t>
            </a:r>
            <a:endParaRPr lang="en-SG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76523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244" y="71046"/>
            <a:ext cx="8784976" cy="548680"/>
          </a:xfrm>
        </p:spPr>
        <p:txBody>
          <a:bodyPr anchor="t">
            <a:noAutofit/>
          </a:bodyPr>
          <a:lstStyle/>
          <a:p>
            <a:pPr algn="l"/>
            <a:r>
              <a:rPr lang="en-SG" sz="2000"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Life : Letter-of-Intent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96400" y="752"/>
            <a:ext cx="2495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Life</a:t>
            </a:r>
            <a:endParaRPr lang="en-SG" sz="1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971432F-64A5-4E14-A5C8-B0D4104B1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286662"/>
              </p:ext>
            </p:extLst>
          </p:nvPr>
        </p:nvGraphicFramePr>
        <p:xfrm>
          <a:off x="1286286" y="1281894"/>
          <a:ext cx="10384512" cy="3188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549">
                  <a:extLst>
                    <a:ext uri="{9D8B030D-6E8A-4147-A177-3AD203B41FA5}">
                      <a16:colId xmlns:a16="http://schemas.microsoft.com/office/drawing/2014/main" val="658098195"/>
                    </a:ext>
                  </a:extLst>
                </a:gridCol>
                <a:gridCol w="6100963">
                  <a:extLst>
                    <a:ext uri="{9D8B030D-6E8A-4147-A177-3AD203B41FA5}">
                      <a16:colId xmlns:a16="http://schemas.microsoft.com/office/drawing/2014/main" val="681978842"/>
                    </a:ext>
                  </a:extLst>
                </a:gridCol>
              </a:tblGrid>
              <a:tr h="59784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This research proposal is related to: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Please put a ‘X’ in the 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appropriate box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(Please tick more than one box if applicable)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103595"/>
                  </a:ext>
                </a:extLst>
              </a:tr>
              <a:tr h="46827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Child Health, Learning &amp; Well-being:</a:t>
                      </a:r>
                      <a:endParaRPr lang="en-US" sz="1400" b="0" u="none">
                        <a:solidFill>
                          <a:schemeClr val="tx1"/>
                        </a:solidFill>
                        <a:effectLst/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>
                          <a:solidFill>
                            <a:schemeClr val="tx1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Child nutrition, obesity and other conditions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995227"/>
                  </a:ext>
                </a:extLst>
              </a:tr>
              <a:tr h="46827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Child Health, Learning &amp; Well-being: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>
                          <a:solidFill>
                            <a:schemeClr val="tx1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Cognitive &amp; intellectual development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188259"/>
                  </a:ext>
                </a:extLst>
              </a:tr>
              <a:tr h="46827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Child Health, Learning &amp; Well-being</a:t>
                      </a:r>
                      <a:r>
                        <a:rPr lang="en-US" sz="1400" b="0" u="none">
                          <a:solidFill>
                            <a:schemeClr val="tx1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: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>
                          <a:solidFill>
                            <a:schemeClr val="tx1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Socio-emotional development and mental wellness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834781"/>
                  </a:ext>
                </a:extLst>
              </a:tr>
              <a:tr h="46827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Maternal Health &amp; Well-being: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>
                          <a:solidFill>
                            <a:schemeClr val="tx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Metabolic health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490400"/>
                  </a:ext>
                </a:extLst>
              </a:tr>
              <a:tr h="46827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Maternal Health &amp; Well-being: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>
                          <a:solidFill>
                            <a:schemeClr val="tx1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Mental wellness</a:t>
                      </a:r>
                      <a:endParaRPr lang="en-GB" sz="14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401767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13498DC6-847D-4CEF-AE1F-527E9C6FCCB6}"/>
              </a:ext>
            </a:extLst>
          </p:cNvPr>
          <p:cNvSpPr txBox="1">
            <a:spLocks/>
          </p:cNvSpPr>
          <p:nvPr/>
        </p:nvSpPr>
        <p:spPr>
          <a:xfrm>
            <a:off x="1197955" y="827889"/>
            <a:ext cx="3313869" cy="3748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500" b="1" kern="1200" baseline="0">
                <a:solidFill>
                  <a:srgbClr val="003087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SG" sz="1800">
                <a:latin typeface="+mj-lt"/>
                <a:ea typeface="Open Sans"/>
              </a:rPr>
              <a:t>Themes</a:t>
            </a:r>
            <a:endParaRPr lang="en-US" sz="180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F500A2-1B56-4FC7-9D26-0D189E52E761}"/>
              </a:ext>
            </a:extLst>
          </p:cNvPr>
          <p:cNvSpPr txBox="1"/>
          <p:nvPr/>
        </p:nvSpPr>
        <p:spPr>
          <a:xfrm>
            <a:off x="10632504" y="6488907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0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2 of 6</a:t>
            </a:r>
            <a:endParaRPr lang="en-SG" sz="10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A7C7A-2CD9-94BA-ABB9-746FE32944CF}"/>
              </a:ext>
            </a:extLst>
          </p:cNvPr>
          <p:cNvSpPr txBox="1"/>
          <p:nvPr/>
        </p:nvSpPr>
        <p:spPr>
          <a:xfrm>
            <a:off x="4959464" y="6623774"/>
            <a:ext cx="26092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(OPEN) / NON-SENSITIVE</a:t>
            </a:r>
            <a:endParaRPr lang="en-SG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5279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FAE72A6D-6E70-B6D3-BD91-A88B3BE361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142724"/>
              </p:ext>
            </p:extLst>
          </p:nvPr>
        </p:nvGraphicFramePr>
        <p:xfrm>
          <a:off x="1286286" y="1281894"/>
          <a:ext cx="10384512" cy="3038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549">
                  <a:extLst>
                    <a:ext uri="{9D8B030D-6E8A-4147-A177-3AD203B41FA5}">
                      <a16:colId xmlns:a16="http://schemas.microsoft.com/office/drawing/2014/main" val="658098195"/>
                    </a:ext>
                  </a:extLst>
                </a:gridCol>
                <a:gridCol w="6100963">
                  <a:extLst>
                    <a:ext uri="{9D8B030D-6E8A-4147-A177-3AD203B41FA5}">
                      <a16:colId xmlns:a16="http://schemas.microsoft.com/office/drawing/2014/main" val="681978842"/>
                    </a:ext>
                  </a:extLst>
                </a:gridCol>
              </a:tblGrid>
              <a:tr h="59784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This research proposal is related to: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Please put a ‘X’ in the 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appropriate box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(Please tick more than one box if applicable)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103595"/>
                  </a:ext>
                </a:extLst>
              </a:tr>
              <a:tr h="46827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YIRG: Base PEC Funding Quantum</a:t>
                      </a:r>
                      <a:endParaRPr lang="en-US" sz="1400" b="0" i="0" u="none">
                        <a:solidFill>
                          <a:schemeClr val="tx1"/>
                        </a:solidFill>
                        <a:effectLst/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995227"/>
                  </a:ext>
                </a:extLst>
              </a:tr>
              <a:tr h="46827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YIRG: Area of research is in socio-emotional development / mental wellness</a:t>
                      </a:r>
                      <a:endParaRPr lang="en-US" sz="1400" b="0" u="none">
                        <a:solidFill>
                          <a:schemeClr val="tx1"/>
                        </a:solidFill>
                        <a:effectLst/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188259"/>
                  </a:ext>
                </a:extLst>
              </a:tr>
              <a:tr h="46827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IRG: Base PEC Funding Quantum</a:t>
                      </a:r>
                      <a:endParaRPr lang="en-US" sz="1400" b="0" u="none">
                        <a:solidFill>
                          <a:schemeClr val="tx1"/>
                        </a:solidFill>
                        <a:effectLst/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834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>
                          <a:solidFill>
                            <a:schemeClr val="tx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IRG: </a:t>
                      </a:r>
                      <a:r>
                        <a:rPr lang="en-US" sz="1400"/>
                        <a:t>Area of research is in socio-emotional development / mental wellness</a:t>
                      </a:r>
                      <a:endParaRPr lang="en-US" sz="1400" b="0" u="none">
                        <a:solidFill>
                          <a:schemeClr val="tx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490400"/>
                  </a:ext>
                </a:extLst>
              </a:tr>
              <a:tr h="46827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IRG: Intervention / translation trial included</a:t>
                      </a:r>
                      <a:endParaRPr lang="en-GB" sz="1400" b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401767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DDD0E412-CE9E-8663-836E-7C59EDD4F9F2}"/>
              </a:ext>
            </a:extLst>
          </p:cNvPr>
          <p:cNvSpPr txBox="1">
            <a:spLocks/>
          </p:cNvSpPr>
          <p:nvPr/>
        </p:nvSpPr>
        <p:spPr>
          <a:xfrm>
            <a:off x="1253244" y="71046"/>
            <a:ext cx="8784976" cy="5486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500" b="1" kern="1200" baseline="0">
                <a:solidFill>
                  <a:srgbClr val="003087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SG" sz="2000"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Life : Funding Request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74EC4-BE5F-FC7E-FFB8-2B5C7513A487}"/>
              </a:ext>
            </a:extLst>
          </p:cNvPr>
          <p:cNvSpPr txBox="1"/>
          <p:nvPr/>
        </p:nvSpPr>
        <p:spPr>
          <a:xfrm>
            <a:off x="9696400" y="752"/>
            <a:ext cx="2495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Life</a:t>
            </a:r>
            <a:endParaRPr lang="en-SG" sz="1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A00894-D761-0CBB-4A87-C42176FFAE25}"/>
              </a:ext>
            </a:extLst>
          </p:cNvPr>
          <p:cNvSpPr txBox="1"/>
          <p:nvPr/>
        </p:nvSpPr>
        <p:spPr>
          <a:xfrm>
            <a:off x="4959464" y="6623774"/>
            <a:ext cx="26092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(OPEN) / NON-SENSITIVE</a:t>
            </a:r>
            <a:endParaRPr lang="en-SG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9553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244" y="71046"/>
            <a:ext cx="8784976" cy="548680"/>
          </a:xfrm>
        </p:spPr>
        <p:txBody>
          <a:bodyPr anchor="t">
            <a:noAutofit/>
          </a:bodyPr>
          <a:lstStyle/>
          <a:p>
            <a:pPr algn="l"/>
            <a:r>
              <a:rPr lang="en-SG" sz="2000"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Life : Letter-of-Intent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128660"/>
              </p:ext>
            </p:extLst>
          </p:nvPr>
        </p:nvGraphicFramePr>
        <p:xfrm>
          <a:off x="1271464" y="661693"/>
          <a:ext cx="10384512" cy="5819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6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9384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Objectives and Deliverables</a:t>
                      </a:r>
                      <a:endParaRPr lang="en-GB" sz="1200" b="1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brief background on the research proposal, including the current problem(s)/ challenge(s) that the proposed research intends to address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objectives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 of outcome and deliverables (</a:t>
                      </a:r>
                      <a:r>
                        <a:rPr lang="en-US" sz="1000" b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eg.</a:t>
                      </a:r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your proof-of-concept, platform demonstration, or working prototype deliverable)</a:t>
                      </a:r>
                      <a:endParaRPr lang="en-GB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6486">
                <a:tc>
                  <a:txBody>
                    <a:bodyPr/>
                    <a:lstStyle/>
                    <a:p>
                      <a:r>
                        <a:rPr lang="en-GB" sz="12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Sector or Private/industry Partners</a:t>
                      </a:r>
                      <a:endParaRPr lang="en-GB"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 the name</a:t>
                      </a:r>
                      <a:r>
                        <a:rPr lang="en-SG" sz="1000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public sector/industry partners. Indicate if they are confirmed or potential partners</a:t>
                      </a:r>
                      <a:endParaRPr lang="en-SG" sz="100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3485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Competitive</a:t>
                      </a:r>
                      <a:r>
                        <a:rPr lang="en-GB" sz="12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Landscape</a:t>
                      </a:r>
                      <a:endParaRPr lang="en-GB"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n-US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Provide an assessment of the local landscape in Singapore (e.g. other groups in Singapore performing related/similar research).</a:t>
                      </a:r>
                    </a:p>
                    <a:p>
                      <a:r>
                        <a:rPr lang="en-US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Address the global competitive landscape and explain how the </a:t>
                      </a:r>
                      <a:r>
                        <a:rPr lang="en-US" sz="10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will set Singapore apart from competitors. </a:t>
                      </a:r>
                      <a:endParaRPr lang="en-SG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SG" sz="1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1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Describe </a:t>
                      </a:r>
                      <a:r>
                        <a:rPr lang="en-US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the</a:t>
                      </a:r>
                      <a:r>
                        <a:rPr lang="en-US" sz="1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synergizes and brings together similar capabilities and/or develop new capabilities. Any engagement/collaboration plans with local/overseas groups?</a:t>
                      </a:r>
                    </a:p>
                    <a:p>
                      <a:endParaRPr 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696400" y="752"/>
            <a:ext cx="2495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Life</a:t>
            </a:r>
            <a:endParaRPr lang="en-SG" sz="1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6B51FB-A123-44D6-BBBF-73F2846B72A6}"/>
              </a:ext>
            </a:extLst>
          </p:cNvPr>
          <p:cNvSpPr txBox="1"/>
          <p:nvPr/>
        </p:nvSpPr>
        <p:spPr>
          <a:xfrm>
            <a:off x="10632504" y="6488907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0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3 of 6</a:t>
            </a:r>
            <a:endParaRPr lang="en-SG" sz="10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5E85DE-2639-4215-885B-7405E1BE99C5}"/>
              </a:ext>
            </a:extLst>
          </p:cNvPr>
          <p:cNvSpPr txBox="1"/>
          <p:nvPr/>
        </p:nvSpPr>
        <p:spPr>
          <a:xfrm>
            <a:off x="1271464" y="421240"/>
            <a:ext cx="89924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/>
              <a:t>Note: This LOI template should be completed with the webinar slides in reference, applicants should </a:t>
            </a:r>
            <a:r>
              <a:rPr lang="en-US" sz="1000" i="1">
                <a:solidFill>
                  <a:srgbClr val="242424"/>
                </a:solidFill>
                <a:effectLst/>
              </a:rPr>
              <a:t>highlight the required points for the grant category</a:t>
            </a:r>
            <a:r>
              <a:rPr lang="en-US" sz="1000" i="1"/>
              <a:t> </a:t>
            </a:r>
            <a:endParaRPr lang="en-SG" sz="1000" i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0699B2-ADC4-1593-F592-F5C24E920080}"/>
              </a:ext>
            </a:extLst>
          </p:cNvPr>
          <p:cNvSpPr txBox="1"/>
          <p:nvPr/>
        </p:nvSpPr>
        <p:spPr>
          <a:xfrm>
            <a:off x="4959464" y="6623774"/>
            <a:ext cx="26092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(OPEN) / NON-SENSITIVE</a:t>
            </a:r>
            <a:endParaRPr lang="en-SG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05448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457508"/>
              </p:ext>
            </p:extLst>
          </p:nvPr>
        </p:nvGraphicFramePr>
        <p:xfrm>
          <a:off x="1271464" y="682243"/>
          <a:ext cx="10384512" cy="5949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7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1000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Relevance</a:t>
                      </a:r>
                      <a:r>
                        <a:rPr lang="en-GB" sz="12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</a:t>
                      </a:r>
                    </a:p>
                    <a:p>
                      <a:r>
                        <a:rPr lang="en-GB" sz="12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and Maternal Health and potential for translation into implementable projects</a:t>
                      </a:r>
                      <a:endParaRPr lang="en-GB"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Indicate how the proposed </a:t>
                      </a:r>
                      <a:r>
                        <a:rPr lang="en-US" sz="1000" b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could:</a:t>
                      </a:r>
                      <a:endParaRPr lang="en-SG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Deepen knowledge/</a:t>
                      </a:r>
                      <a:r>
                        <a:rPr lang="en-US" sz="1000" b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catalyse</a:t>
                      </a:r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development of leading-edge technologies/solutions to improve maternal and child outcomes;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 the potential for implementation and scaling (outline clear pathway for translation and evidence-based interventions to bring about impact);</a:t>
                      </a:r>
                      <a:r>
                        <a:rPr lang="en-US" sz="1000" b="0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</a:t>
                      </a:r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Generate health, societal and/or economic impact in 2-5 years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4895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</a:t>
                      </a:r>
                      <a:r>
                        <a:rPr lang="en-GB" sz="12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Value Capture and/or economic benefit</a:t>
                      </a:r>
                      <a:endParaRPr lang="en-GB"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Indicate how the proposed </a:t>
                      </a:r>
                      <a:r>
                        <a:rPr lang="en-US" sz="1000" b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could:</a:t>
                      </a:r>
                      <a:endParaRPr lang="en-SG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</a:t>
                      </a:r>
                      <a:r>
                        <a:rPr lang="en-US" sz="1000" b="0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novel products/services/interventions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 to shape public policies/ practices to impact lives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 new good jobs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3916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Funding Sources</a:t>
                      </a:r>
                      <a:r>
                        <a:rPr lang="en-GB" sz="12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(if any) for this proposed programme</a:t>
                      </a:r>
                      <a:endParaRPr lang="en-GB"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funding source(s)</a:t>
                      </a:r>
                      <a:r>
                        <a:rPr lang="en-US" sz="1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quantum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duration</a:t>
                      </a:r>
                      <a:endParaRPr 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24874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25C0B3AE-DF29-486F-800A-49F2CDF7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244" y="71046"/>
            <a:ext cx="8784976" cy="548680"/>
          </a:xfrm>
        </p:spPr>
        <p:txBody>
          <a:bodyPr anchor="t">
            <a:noAutofit/>
          </a:bodyPr>
          <a:lstStyle/>
          <a:p>
            <a:pPr algn="l"/>
            <a:r>
              <a:rPr lang="en-SG" sz="2000"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Life : Letter-of-Intent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991CD6-7BA0-4543-87FF-CF36F41DC3DE}"/>
              </a:ext>
            </a:extLst>
          </p:cNvPr>
          <p:cNvSpPr txBox="1"/>
          <p:nvPr/>
        </p:nvSpPr>
        <p:spPr>
          <a:xfrm>
            <a:off x="9696400" y="752"/>
            <a:ext cx="2495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Life</a:t>
            </a:r>
            <a:endParaRPr lang="en-SG" sz="1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9BBF25-4172-4782-B528-8198B37DE9D9}"/>
              </a:ext>
            </a:extLst>
          </p:cNvPr>
          <p:cNvSpPr txBox="1"/>
          <p:nvPr/>
        </p:nvSpPr>
        <p:spPr>
          <a:xfrm>
            <a:off x="10632504" y="6488907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0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4 of 6</a:t>
            </a:r>
            <a:endParaRPr lang="en-SG" sz="10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44CFC8-C529-4453-BC5E-F64984A73D30}"/>
              </a:ext>
            </a:extLst>
          </p:cNvPr>
          <p:cNvSpPr txBox="1"/>
          <p:nvPr/>
        </p:nvSpPr>
        <p:spPr>
          <a:xfrm>
            <a:off x="1271464" y="421240"/>
            <a:ext cx="89924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/>
              <a:t>Note: This LOI template should be completed with the webinar slides in reference, applicants should </a:t>
            </a:r>
            <a:r>
              <a:rPr lang="en-US" sz="1000" i="1">
                <a:solidFill>
                  <a:srgbClr val="242424"/>
                </a:solidFill>
                <a:effectLst/>
              </a:rPr>
              <a:t>highlight the required points for the grant category</a:t>
            </a:r>
            <a:r>
              <a:rPr lang="en-US" sz="1000" i="1"/>
              <a:t> </a:t>
            </a:r>
            <a:endParaRPr lang="en-SG" sz="1000" i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B92215-7B4A-0E36-C75B-5A2318541BC6}"/>
              </a:ext>
            </a:extLst>
          </p:cNvPr>
          <p:cNvSpPr txBox="1"/>
          <p:nvPr/>
        </p:nvSpPr>
        <p:spPr>
          <a:xfrm>
            <a:off x="4959464" y="6623774"/>
            <a:ext cx="26092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(OPEN) / NON-SENSITIVE</a:t>
            </a:r>
            <a:endParaRPr lang="en-SG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65730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830894"/>
              </p:ext>
            </p:extLst>
          </p:nvPr>
        </p:nvGraphicFramePr>
        <p:xfrm>
          <a:off x="1343472" y="661694"/>
          <a:ext cx="10236366" cy="590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3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4656">
                <a:tc>
                  <a:txBody>
                    <a:bodyPr/>
                    <a:lstStyle/>
                    <a:p>
                      <a:r>
                        <a:rPr lang="en-GB" sz="1200" b="1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Methodology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brief</a:t>
                      </a:r>
                      <a:r>
                        <a:rPr lang="en-US" sz="1000" b="0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outline of project methodology and plans. Section should include: 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technical approach to be undertaken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 challenges your approach will address</a:t>
                      </a:r>
                    </a:p>
                    <a:p>
                      <a:endParaRPr lang="en-US" sz="1000" b="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000" b="0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more space is needed for elaboration, please detail in supplementary slides (up to </a:t>
                      </a:r>
                      <a:r>
                        <a:rPr lang="en-US" sz="1000" b="0" u="sng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five</a:t>
                      </a:r>
                      <a:r>
                        <a:rPr lang="en-US" sz="1000" b="0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additional slides allowed)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E9F51725-C248-40C3-B39D-9D2462E44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244" y="71046"/>
            <a:ext cx="8784976" cy="548680"/>
          </a:xfrm>
        </p:spPr>
        <p:txBody>
          <a:bodyPr anchor="t">
            <a:noAutofit/>
          </a:bodyPr>
          <a:lstStyle/>
          <a:p>
            <a:pPr algn="l"/>
            <a:r>
              <a:rPr lang="en-SG" sz="2000"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Life : Letter-of-Intent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AF7E79-D31A-4910-ACF4-118D994B43A4}"/>
              </a:ext>
            </a:extLst>
          </p:cNvPr>
          <p:cNvSpPr txBox="1"/>
          <p:nvPr/>
        </p:nvSpPr>
        <p:spPr>
          <a:xfrm>
            <a:off x="9696400" y="752"/>
            <a:ext cx="2495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Life</a:t>
            </a:r>
            <a:endParaRPr lang="en-SG" sz="1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1F0BDD-15B9-412B-968F-FAB68A51A61B}"/>
              </a:ext>
            </a:extLst>
          </p:cNvPr>
          <p:cNvSpPr txBox="1"/>
          <p:nvPr/>
        </p:nvSpPr>
        <p:spPr>
          <a:xfrm>
            <a:off x="10632504" y="6488907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0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5 of 6</a:t>
            </a:r>
            <a:endParaRPr lang="en-SG" sz="10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C4A00F-418A-4585-AFCD-549074D0D565}"/>
              </a:ext>
            </a:extLst>
          </p:cNvPr>
          <p:cNvSpPr txBox="1"/>
          <p:nvPr/>
        </p:nvSpPr>
        <p:spPr>
          <a:xfrm>
            <a:off x="1271464" y="421240"/>
            <a:ext cx="89924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/>
              <a:t>Note: This LOI template should be completed with the webinar slides in reference, applicants should </a:t>
            </a:r>
            <a:r>
              <a:rPr lang="en-US" sz="1000" i="1">
                <a:solidFill>
                  <a:srgbClr val="242424"/>
                </a:solidFill>
                <a:effectLst/>
              </a:rPr>
              <a:t>highlight the required points for the grant category</a:t>
            </a:r>
            <a:r>
              <a:rPr lang="en-US" sz="1000" i="1"/>
              <a:t> </a:t>
            </a:r>
            <a:endParaRPr lang="en-SG" sz="1000" i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61AFC3-6CF2-1540-417F-48E89A6305DB}"/>
              </a:ext>
            </a:extLst>
          </p:cNvPr>
          <p:cNvSpPr txBox="1"/>
          <p:nvPr/>
        </p:nvSpPr>
        <p:spPr>
          <a:xfrm>
            <a:off x="4959464" y="6623774"/>
            <a:ext cx="26092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(OPEN) / NON-SENSITIVE</a:t>
            </a:r>
            <a:endParaRPr lang="en-SG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395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88" y="171523"/>
            <a:ext cx="10154344" cy="680208"/>
          </a:xfrm>
        </p:spPr>
        <p:txBody>
          <a:bodyPr>
            <a:norm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Proposed Budget Plan</a:t>
            </a:r>
            <a:endParaRPr lang="en-SG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054" y="955964"/>
            <a:ext cx="10515600" cy="695877"/>
          </a:xfrm>
        </p:spPr>
        <p:txBody>
          <a:bodyPr>
            <a:norm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Proposed duration of the project: &lt;no. of months&gt;</a:t>
            </a:r>
          </a:p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Total budget requested (including overheads): S$</a:t>
            </a:r>
            <a:endParaRPr lang="en-SG" sz="140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348455"/>
              </p:ext>
            </p:extLst>
          </p:nvPr>
        </p:nvGraphicFramePr>
        <p:xfrm>
          <a:off x="1271464" y="1844824"/>
          <a:ext cx="10515600" cy="4520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536">
                  <a:extLst>
                    <a:ext uri="{9D8B030D-6E8A-4147-A177-3AD203B41FA5}">
                      <a16:colId xmlns:a16="http://schemas.microsoft.com/office/drawing/2014/main" val="1927986982"/>
                    </a:ext>
                  </a:extLst>
                </a:gridCol>
                <a:gridCol w="2523744">
                  <a:extLst>
                    <a:ext uri="{9D8B030D-6E8A-4147-A177-3AD203B41FA5}">
                      <a16:colId xmlns:a16="http://schemas.microsoft.com/office/drawing/2014/main" val="3528743617"/>
                    </a:ext>
                  </a:extLst>
                </a:gridCol>
                <a:gridCol w="2616280">
                  <a:extLst>
                    <a:ext uri="{9D8B030D-6E8A-4147-A177-3AD203B41FA5}">
                      <a16:colId xmlns:a16="http://schemas.microsoft.com/office/drawing/2014/main" val="1480887552"/>
                    </a:ext>
                  </a:extLst>
                </a:gridCol>
                <a:gridCol w="2992040">
                  <a:extLst>
                    <a:ext uri="{9D8B030D-6E8A-4147-A177-3AD203B41FA5}">
                      <a16:colId xmlns:a16="http://schemas.microsoft.com/office/drawing/2014/main" val="3789924626"/>
                    </a:ext>
                  </a:extLst>
                </a:gridCol>
              </a:tblGrid>
              <a:tr h="960697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Category</a:t>
                      </a:r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Requested Budget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(S$)</a:t>
                      </a:r>
                      <a:endParaRPr lang="en-GB" sz="14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In-kind Contribution </a:t>
                      </a:r>
                    </a:p>
                    <a:p>
                      <a:pPr algn="ctr"/>
                      <a:r>
                        <a:rPr lang="en-GB" sz="14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HI, if applicable</a:t>
                      </a:r>
                    </a:p>
                    <a:p>
                      <a:pPr algn="ctr"/>
                      <a:r>
                        <a:rPr lang="en-GB" sz="14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(S$)</a:t>
                      </a:r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 Public sector/Industry R&amp;D Spending in SG by Partner(s), if applicable</a:t>
                      </a:r>
                    </a:p>
                    <a:p>
                      <a:pPr algn="ctr"/>
                      <a:r>
                        <a:rPr lang="en-GB" sz="14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(S$)</a:t>
                      </a:r>
                      <a:endParaRPr lang="en-SG" sz="14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175520"/>
                  </a:ext>
                </a:extLst>
              </a:tr>
              <a:tr h="460967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EOM:</a:t>
                      </a:r>
                      <a:endParaRPr lang="en-SG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676557"/>
                  </a:ext>
                </a:extLst>
              </a:tr>
              <a:tr h="460967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Equipment:</a:t>
                      </a:r>
                      <a:endParaRPr lang="en-SG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538970"/>
                  </a:ext>
                </a:extLst>
              </a:tr>
              <a:tr h="460967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OOE:</a:t>
                      </a:r>
                      <a:endParaRPr lang="en-SG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929281"/>
                  </a:ext>
                </a:extLst>
              </a:tr>
              <a:tr h="552990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Overseas Travel:</a:t>
                      </a:r>
                      <a:endParaRPr lang="en-SG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8267672"/>
                  </a:ext>
                </a:extLst>
              </a:tr>
              <a:tr h="552990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 Cost (TDC):</a:t>
                      </a:r>
                      <a:endParaRPr lang="en-SG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0818821"/>
                  </a:ext>
                </a:extLst>
              </a:tr>
              <a:tr h="552990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Overheads (30% of TDC):</a:t>
                      </a:r>
                      <a:endParaRPr lang="en-SG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596314"/>
                  </a:ext>
                </a:extLst>
              </a:tr>
              <a:tr h="460967">
                <a:tc>
                  <a:txBody>
                    <a:bodyPr/>
                    <a:lstStyle/>
                    <a:p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Cost</a:t>
                      </a:r>
                    </a:p>
                    <a:p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(TDC + Overheads): </a:t>
                      </a:r>
                      <a:endParaRPr lang="en-SG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32161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390D90B-F9F6-4895-AD49-57B08CBF71BA}"/>
              </a:ext>
            </a:extLst>
          </p:cNvPr>
          <p:cNvSpPr txBox="1"/>
          <p:nvPr/>
        </p:nvSpPr>
        <p:spPr>
          <a:xfrm>
            <a:off x="9696400" y="752"/>
            <a:ext cx="2495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Life</a:t>
            </a:r>
            <a:endParaRPr lang="en-SG" sz="1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D6CD49-EBF3-4BFC-933E-6C341E348365}"/>
              </a:ext>
            </a:extLst>
          </p:cNvPr>
          <p:cNvSpPr txBox="1"/>
          <p:nvPr/>
        </p:nvSpPr>
        <p:spPr>
          <a:xfrm>
            <a:off x="10632504" y="6488907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0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6 of 6</a:t>
            </a:r>
            <a:endParaRPr lang="en-SG" sz="10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5D2F09E0-9D50-460C-9235-4DEC983A7E03}"/>
              </a:ext>
            </a:extLst>
          </p:cNvPr>
          <p:cNvSpPr/>
          <p:nvPr/>
        </p:nvSpPr>
        <p:spPr>
          <a:xfrm flipH="1">
            <a:off x="-161519" y="1160510"/>
            <a:ext cx="1368152" cy="509637"/>
          </a:xfrm>
          <a:prstGeom prst="leftArrow">
            <a:avLst>
              <a:gd name="adj1" fmla="val 73559"/>
              <a:gd name="adj2" fmla="val 29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Total cost = 1.3 X Direct Cost</a:t>
            </a:r>
            <a:endParaRPr lang="en-SG" sz="1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073367-0156-E63C-099C-294B858B9B32}"/>
              </a:ext>
            </a:extLst>
          </p:cNvPr>
          <p:cNvSpPr txBox="1"/>
          <p:nvPr/>
        </p:nvSpPr>
        <p:spPr>
          <a:xfrm>
            <a:off x="4959464" y="6623774"/>
            <a:ext cx="26092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(OPEN) / NON-SENSITIVE</a:t>
            </a:r>
            <a:endParaRPr lang="en-SG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16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4915-4313-4FEE-AC6A-70A0F293E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764704"/>
            <a:ext cx="7323600" cy="523220"/>
          </a:xfrm>
        </p:spPr>
        <p:txBody>
          <a:bodyPr/>
          <a:lstStyle/>
          <a:p>
            <a:r>
              <a:rPr lang="en-SG" sz="2800"/>
              <a:t>Supplementary information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BC6515-8A40-4E37-A668-E6B5AFC49162}"/>
              </a:ext>
            </a:extLst>
          </p:cNvPr>
          <p:cNvSpPr/>
          <p:nvPr/>
        </p:nvSpPr>
        <p:spPr>
          <a:xfrm>
            <a:off x="714217" y="1628800"/>
            <a:ext cx="74436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S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Supplementary information (e.g. background on landscape and technology, project plans) may be appended as slides where necessary but </a:t>
            </a:r>
            <a:r>
              <a:rPr lang="en-SG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</a:t>
            </a:r>
            <a:r>
              <a:rPr lang="en-SG" b="1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SG" b="1" u="sng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en-SG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slides only.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Additional information submitted beyond the slide count and beyond the information requested may be disregarded from the LOI assessment.</a:t>
            </a:r>
            <a:endParaRPr lang="en-SG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34C11-280C-497F-9C58-3C8D6410E536}"/>
              </a:ext>
            </a:extLst>
          </p:cNvPr>
          <p:cNvSpPr txBox="1"/>
          <p:nvPr/>
        </p:nvSpPr>
        <p:spPr>
          <a:xfrm>
            <a:off x="9696400" y="752"/>
            <a:ext cx="2495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Life</a:t>
            </a:r>
            <a:endParaRPr lang="en-SG" sz="1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A7440D-1D70-6D77-1B74-C8B07B33E918}"/>
              </a:ext>
            </a:extLst>
          </p:cNvPr>
          <p:cNvSpPr txBox="1"/>
          <p:nvPr/>
        </p:nvSpPr>
        <p:spPr>
          <a:xfrm>
            <a:off x="4959464" y="6623774"/>
            <a:ext cx="26092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(OPEN) / NON-SENSITIVE</a:t>
            </a:r>
            <a:endParaRPr lang="en-SG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19708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ASTAR PPT Template 1004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092efb-bded-49bc-afbe-447f4083feb8" xsi:nil="true"/>
    <lcf76f155ced4ddcb4097134ff3c332f xmlns="e142b1ef-7ef6-475f-b87d-5c8e2f4f8685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C08E65A587D40BA6F9F5C15E82C26" ma:contentTypeVersion="18" ma:contentTypeDescription="Create a new document." ma:contentTypeScope="" ma:versionID="1c353d08f95ea3fc8242b60d3597c81c">
  <xsd:schema xmlns:xsd="http://www.w3.org/2001/XMLSchema" xmlns:xs="http://www.w3.org/2001/XMLSchema" xmlns:p="http://schemas.microsoft.com/office/2006/metadata/properties" xmlns:ns1="http://schemas.microsoft.com/sharepoint/v3" xmlns:ns2="e142b1ef-7ef6-475f-b87d-5c8e2f4f8685" xmlns:ns3="4c092efb-bded-49bc-afbe-447f4083feb8" targetNamespace="http://schemas.microsoft.com/office/2006/metadata/properties" ma:root="true" ma:fieldsID="a14a0c1a87d558850b6e4b9c14f4ea96" ns1:_="" ns2:_="" ns3:_="">
    <xsd:import namespace="http://schemas.microsoft.com/sharepoint/v3"/>
    <xsd:import namespace="e142b1ef-7ef6-475f-b87d-5c8e2f4f8685"/>
    <xsd:import namespace="4c092efb-bded-49bc-afbe-447f4083fe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42b1ef-7ef6-475f-b87d-5c8e2f4f86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1ff4019-fa99-4329-98e7-f3e88d10e8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92efb-bded-49bc-afbe-447f4083feb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c416de0-a79f-4156-9cec-d973151ac0b8}" ma:internalName="TaxCatchAll" ma:showField="CatchAllData" ma:web="4c092efb-bded-49bc-afbe-447f4083fe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B2FEED-AD43-47D5-B550-6F6E6A5486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7A3489-DE54-4A8B-B2FD-09D801009A91}">
  <ds:schemaRefs>
    <ds:schemaRef ds:uri="4c092efb-bded-49bc-afbe-447f4083feb8"/>
    <ds:schemaRef ds:uri="e142b1ef-7ef6-475f-b87d-5c8e2f4f868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A4AC4F9-82CF-44E0-A594-46C5C9AF4418}">
  <ds:schemaRefs>
    <ds:schemaRef ds:uri="4c092efb-bded-49bc-afbe-447f4083feb8"/>
    <ds:schemaRef ds:uri="e142b1ef-7ef6-475f-b87d-5c8e2f4f868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1193</Words>
  <Application>Microsoft Office PowerPoint</Application>
  <PresentationFormat>Widescreen</PresentationFormat>
  <Paragraphs>142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Open Sans</vt:lpstr>
      <vt:lpstr>Symbol</vt:lpstr>
      <vt:lpstr>Times New Roman</vt:lpstr>
      <vt:lpstr>ASTAR PPT Template 10042012</vt:lpstr>
      <vt:lpstr>Human Potential – Prenatal/ Early Life : Letter-of-Intent</vt:lpstr>
      <vt:lpstr>Human Potential – Prenatal/ Early Life : Letter-of-Intent</vt:lpstr>
      <vt:lpstr>PowerPoint Presentation</vt:lpstr>
      <vt:lpstr>Human Potential – Prenatal/ Early Life : Letter-of-Intent</vt:lpstr>
      <vt:lpstr>Human Potential – Prenatal/ Early Life : Letter-of-Intent</vt:lpstr>
      <vt:lpstr>Human Potential – Prenatal/ Early Life : Letter-of-Intent</vt:lpstr>
      <vt:lpstr>Proposed Budget Plan</vt:lpstr>
      <vt:lpstr>Supplementary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Yip Lian Yee</dc:creator>
  <cp:lastModifiedBy>Wong Ying Lei</cp:lastModifiedBy>
  <cp:revision>1</cp:revision>
  <dcterms:created xsi:type="dcterms:W3CDTF">2016-05-26T14:23:25Z</dcterms:created>
  <dcterms:modified xsi:type="dcterms:W3CDTF">2023-07-17T02:43:37Z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0x010100513C08E65A587D40BA6F9F5C15E82C26</vt:lpwstr>
  </property>
  <property fmtid="{D5CDD505-2E9C-101B-9397-08002B2CF9AE}" pid="3" name="Sensitive Category">
    <vt:lpwstr>2;#Non-Sensitive|a6c191f4-2dd3-46ec-8289-9409bff4fe86</vt:lpwstr>
  </property>
  <property fmtid="{D5CDD505-2E9C-101B-9397-08002B2CF9AE}" pid="4" name="Security Classification">
    <vt:lpwstr>1;#Official Open|2bae7c29-0188-4e7d-8c62-1a438b954f8b</vt:lpwstr>
  </property>
  <property fmtid="{D5CDD505-2E9C-101B-9397-08002B2CF9AE}" pid="5" name="MediaServiceImageTags">
    <vt:lpwstr/>
  </property>
</Properties>
</file>