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7"/>
  </p:notesMasterIdLst>
  <p:sldIdLst>
    <p:sldId id="256" r:id="rId5"/>
    <p:sldId id="259" r:id="rId6"/>
    <p:sldId id="274" r:id="rId7"/>
    <p:sldId id="275" r:id="rId8"/>
    <p:sldId id="276" r:id="rId9"/>
    <p:sldId id="277" r:id="rId10"/>
    <p:sldId id="278" r:id="rId11"/>
    <p:sldId id="279" r:id="rId12"/>
    <p:sldId id="280" r:id="rId13"/>
    <p:sldId id="281" r:id="rId14"/>
    <p:sldId id="282" r:id="rId15"/>
    <p:sldId id="273" r:id="rId16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1A14"/>
    <a:srgbClr val="A7A6C8"/>
    <a:srgbClr val="444443"/>
    <a:srgbClr val="292F60"/>
    <a:srgbClr val="C74A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EF4E099-869F-4366-8EC0-86665BECD0D3}" v="42" dt="2025-02-03T07:07:02.90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086"/>
    <p:restoredTop sz="95735"/>
  </p:normalViewPr>
  <p:slideViewPr>
    <p:cSldViewPr snapToGrid="0" snapToObjects="1" showGuides="1">
      <p:cViewPr varScale="1">
        <p:scale>
          <a:sx n="87" d="100"/>
          <a:sy n="87" d="100"/>
        </p:scale>
        <p:origin x="117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sper Lim" userId="S::limws1@hq.a-star.edu.sg::3f2b788f-7250-4c90-83ec-320114570115" providerId="AD" clId="Web-{C4F2A257-C100-4883-A1D8-03815025ECDB}"/>
    <pc:docChg chg="modSld">
      <pc:chgData name="Casper Lim" userId="S::limws1@hq.a-star.edu.sg::3f2b788f-7250-4c90-83ec-320114570115" providerId="AD" clId="Web-{C4F2A257-C100-4883-A1D8-03815025ECDB}" dt="2024-11-04T13:32:52.850" v="15" actId="20577"/>
      <pc:docMkLst>
        <pc:docMk/>
      </pc:docMkLst>
      <pc:sldChg chg="modSp">
        <pc:chgData name="Casper Lim" userId="S::limws1@hq.a-star.edu.sg::3f2b788f-7250-4c90-83ec-320114570115" providerId="AD" clId="Web-{C4F2A257-C100-4883-A1D8-03815025ECDB}" dt="2024-11-04T13:32:52.850" v="15" actId="20577"/>
        <pc:sldMkLst>
          <pc:docMk/>
          <pc:sldMk cId="3368476675" sldId="276"/>
        </pc:sldMkLst>
      </pc:sldChg>
    </pc:docChg>
  </pc:docChgLst>
  <pc:docChgLst>
    <pc:chgData name="Casper Lim" userId="S::limws1@hq.a-star.edu.sg::3f2b788f-7250-4c90-83ec-320114570115" providerId="AD" clId="Web-{1DFA8E40-AD7A-4663-9FDD-6797CC7B683E}"/>
    <pc:docChg chg="modSld">
      <pc:chgData name="Casper Lim" userId="S::limws1@hq.a-star.edu.sg::3f2b788f-7250-4c90-83ec-320114570115" providerId="AD" clId="Web-{1DFA8E40-AD7A-4663-9FDD-6797CC7B683E}" dt="2024-11-04T13:33:49.806" v="2" actId="20577"/>
      <pc:docMkLst>
        <pc:docMk/>
      </pc:docMkLst>
      <pc:sldChg chg="modSp">
        <pc:chgData name="Casper Lim" userId="S::limws1@hq.a-star.edu.sg::3f2b788f-7250-4c90-83ec-320114570115" providerId="AD" clId="Web-{1DFA8E40-AD7A-4663-9FDD-6797CC7B683E}" dt="2024-11-04T13:33:49.806" v="2" actId="20577"/>
        <pc:sldMkLst>
          <pc:docMk/>
          <pc:sldMk cId="3368476675" sldId="276"/>
        </pc:sldMkLst>
      </pc:sldChg>
    </pc:docChg>
  </pc:docChgLst>
  <pc:docChgLst>
    <pc:chgData name="Casper Lim" userId="3f2b788f-7250-4c90-83ec-320114570115" providerId="ADAL" clId="{1F39FB8D-4141-46C0-859A-64E94CC2B28D}"/>
    <pc:docChg chg="undo custSel modSld">
      <pc:chgData name="Casper Lim" userId="3f2b788f-7250-4c90-83ec-320114570115" providerId="ADAL" clId="{1F39FB8D-4141-46C0-859A-64E94CC2B28D}" dt="2024-08-21T04:21:15.175" v="8" actId="1076"/>
      <pc:docMkLst>
        <pc:docMk/>
      </pc:docMkLst>
      <pc:sldChg chg="addSp delSp modSp mod setBg modClrScheme chgLayout">
        <pc:chgData name="Casper Lim" userId="3f2b788f-7250-4c90-83ec-320114570115" providerId="ADAL" clId="{1F39FB8D-4141-46C0-859A-64E94CC2B28D}" dt="2024-08-21T04:21:15.175" v="8" actId="1076"/>
        <pc:sldMkLst>
          <pc:docMk/>
          <pc:sldMk cId="651930275" sldId="273"/>
        </pc:sldMkLst>
      </pc:sldChg>
      <pc:sldChg chg="modSp mod">
        <pc:chgData name="Casper Lim" userId="3f2b788f-7250-4c90-83ec-320114570115" providerId="ADAL" clId="{1F39FB8D-4141-46C0-859A-64E94CC2B28D}" dt="2024-08-21T04:15:01.802" v="1" actId="20577"/>
        <pc:sldMkLst>
          <pc:docMk/>
          <pc:sldMk cId="2277667655" sldId="279"/>
        </pc:sldMkLst>
      </pc:sldChg>
    </pc:docChg>
  </pc:docChgLst>
  <pc:docChgLst>
    <pc:chgData name="Casper Lim" userId="S::limws1@hq.a-star.edu.sg::3f2b788f-7250-4c90-83ec-320114570115" providerId="AD" clId="Web-{C737D8B1-F5E9-42B4-839F-4856D7CA9B02}"/>
    <pc:docChg chg="modSld">
      <pc:chgData name="Casper Lim" userId="S::limws1@hq.a-star.edu.sg::3f2b788f-7250-4c90-83ec-320114570115" providerId="AD" clId="Web-{C737D8B1-F5E9-42B4-839F-4856D7CA9B02}" dt="2024-11-04T13:21:42.513" v="17" actId="20577"/>
      <pc:docMkLst>
        <pc:docMk/>
      </pc:docMkLst>
      <pc:sldChg chg="modSp">
        <pc:chgData name="Casper Lim" userId="S::limws1@hq.a-star.edu.sg::3f2b788f-7250-4c90-83ec-320114570115" providerId="AD" clId="Web-{C737D8B1-F5E9-42B4-839F-4856D7CA9B02}" dt="2024-11-04T13:21:42.513" v="17" actId="20577"/>
        <pc:sldMkLst>
          <pc:docMk/>
          <pc:sldMk cId="3368476675" sldId="276"/>
        </pc:sldMkLst>
      </pc:sldChg>
    </pc:docChg>
  </pc:docChgLst>
  <pc:docChgLst>
    <pc:chgData name="Casper Lim" userId="S::limws1@hq.a-star.edu.sg::3f2b788f-7250-4c90-83ec-320114570115" providerId="AD" clId="Web-{2EF4E099-869F-4366-8EC0-86665BECD0D3}"/>
    <pc:docChg chg="modSld">
      <pc:chgData name="Casper Lim" userId="S::limws1@hq.a-star.edu.sg::3f2b788f-7250-4c90-83ec-320114570115" providerId="AD" clId="Web-{2EF4E099-869F-4366-8EC0-86665BECD0D3}" dt="2025-02-03T07:07:02.900" v="21" actId="20577"/>
      <pc:docMkLst>
        <pc:docMk/>
      </pc:docMkLst>
      <pc:sldChg chg="modSp">
        <pc:chgData name="Casper Lim" userId="S::limws1@hq.a-star.edu.sg::3f2b788f-7250-4c90-83ec-320114570115" providerId="AD" clId="Web-{2EF4E099-869F-4366-8EC0-86665BECD0D3}" dt="2025-02-03T07:07:02.900" v="21" actId="20577"/>
        <pc:sldMkLst>
          <pc:docMk/>
          <pc:sldMk cId="3368476675" sldId="276"/>
        </pc:sldMkLst>
        <pc:spChg chg="mod">
          <ac:chgData name="Casper Lim" userId="S::limws1@hq.a-star.edu.sg::3f2b788f-7250-4c90-83ec-320114570115" providerId="AD" clId="Web-{2EF4E099-869F-4366-8EC0-86665BECD0D3}" dt="2025-02-03T07:07:02.900" v="21" actId="20577"/>
          <ac:spMkLst>
            <pc:docMk/>
            <pc:sldMk cId="3368476675" sldId="276"/>
            <ac:spMk id="4" creationId="{888FCE1F-1847-76F1-9877-B339AEB4AF87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E4770B-955F-0749-9079-114E5470D8A6}" type="datetimeFigureOut">
              <a:rPr lang="en-US" smtClean="0"/>
              <a:t>2/2/2025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7B49FA-54A5-E449-9DDC-AA17416CE8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63380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0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A197E9C-01A6-D047-AC6E-42D1297BADB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alphaModFix am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12779" y="0"/>
            <a:ext cx="2751719" cy="2744011"/>
          </a:xfrm>
          <a:prstGeom prst="rect">
            <a:avLst/>
          </a:prstGeom>
        </p:spPr>
      </p:pic>
      <p:sp>
        <p:nvSpPr>
          <p:cNvPr id="7" name="Picture Placeholder 3">
            <a:extLst>
              <a:ext uri="{FF2B5EF4-FFF2-40B4-BE49-F238E27FC236}">
                <a16:creationId xmlns:a16="http://schemas.microsoft.com/office/drawing/2014/main" id="{A1277BC7-D9E0-9943-AFF4-A35A1020E35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164263" y="0"/>
            <a:ext cx="2979737" cy="5143499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9485" y="1533391"/>
            <a:ext cx="5683101" cy="1790700"/>
          </a:xfrm>
        </p:spPr>
        <p:txBody>
          <a:bodyPr anchor="b">
            <a:normAutofit/>
          </a:bodyPr>
          <a:lstStyle>
            <a:lvl1pPr algn="l">
              <a:defRPr sz="40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9485" y="3839125"/>
            <a:ext cx="5690189" cy="297712"/>
          </a:xfrm>
        </p:spPr>
        <p:txBody>
          <a:bodyPr>
            <a:noAutofit/>
          </a:bodyPr>
          <a:lstStyle>
            <a:lvl1pPr marL="0" indent="0" algn="l">
              <a:buNone/>
              <a:defRPr sz="2000" b="1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4414027-122E-1E4E-B054-882BFAAB9C1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326" y="279884"/>
            <a:ext cx="1489202" cy="466113"/>
          </a:xfrm>
          <a:prstGeom prst="rect">
            <a:avLst/>
          </a:prstGeom>
        </p:spPr>
      </p:pic>
      <p:cxnSp>
        <p:nvCxnSpPr>
          <p:cNvPr id="10" name="Google Shape;366;p64">
            <a:extLst>
              <a:ext uri="{FF2B5EF4-FFF2-40B4-BE49-F238E27FC236}">
                <a16:creationId xmlns:a16="http://schemas.microsoft.com/office/drawing/2014/main" id="{8C7F4D75-B731-5746-8905-1B6C56B83AC8}"/>
              </a:ext>
            </a:extLst>
          </p:cNvPr>
          <p:cNvCxnSpPr/>
          <p:nvPr userDrawn="1"/>
        </p:nvCxnSpPr>
        <p:spPr>
          <a:xfrm>
            <a:off x="0" y="3573526"/>
            <a:ext cx="84267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D5BDB6E2-CA18-114B-A4DD-CCA8CE59099A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301088" y="4230306"/>
            <a:ext cx="8622906" cy="312280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rgbClr val="444443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24949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+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Google Shape;841;p93">
            <a:extLst>
              <a:ext uri="{FF2B5EF4-FFF2-40B4-BE49-F238E27FC236}">
                <a16:creationId xmlns:a16="http://schemas.microsoft.com/office/drawing/2014/main" id="{3AD17DC7-04B7-5C4A-A4F8-D5FCC896369A}"/>
              </a:ext>
            </a:extLst>
          </p:cNvPr>
          <p:cNvCxnSpPr/>
          <p:nvPr userDrawn="1"/>
        </p:nvCxnSpPr>
        <p:spPr>
          <a:xfrm>
            <a:off x="0" y="1069019"/>
            <a:ext cx="7731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2957" y="268288"/>
            <a:ext cx="5021563" cy="460482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4AD3CE6-7330-AA46-A6D0-EC05BD664CB7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287338" y="701137"/>
            <a:ext cx="5027182" cy="312280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rgbClr val="C74A2B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9" name="Google Shape;225;p45">
            <a:extLst>
              <a:ext uri="{FF2B5EF4-FFF2-40B4-BE49-F238E27FC236}">
                <a16:creationId xmlns:a16="http://schemas.microsoft.com/office/drawing/2014/main" id="{DC55422B-2FA2-B64E-AC24-ACD7B0843025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5511600" y="0"/>
            <a:ext cx="3632400" cy="4768850"/>
          </a:xfrm>
          <a:prstGeom prst="rect">
            <a:avLst/>
          </a:prstGeom>
          <a:noFill/>
          <a:ln>
            <a:noFill/>
          </a:ln>
        </p:spPr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365356B-D38D-5247-9EEF-6C41E25CAA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7338" y="1175382"/>
            <a:ext cx="5020158" cy="3591406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2DCE69D-BF86-534B-A534-875BD609D879}"/>
              </a:ext>
            </a:extLst>
          </p:cNvPr>
          <p:cNvSpPr/>
          <p:nvPr userDrawn="1"/>
        </p:nvSpPr>
        <p:spPr>
          <a:xfrm>
            <a:off x="0" y="4762500"/>
            <a:ext cx="9144000" cy="381000"/>
          </a:xfrm>
          <a:prstGeom prst="rect">
            <a:avLst/>
          </a:prstGeom>
          <a:solidFill>
            <a:schemeClr val="accent6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8EC62BA-CC40-1145-AE7D-27BDBD624C80}"/>
              </a:ext>
            </a:extLst>
          </p:cNvPr>
          <p:cNvSpPr txBox="1"/>
          <p:nvPr userDrawn="1"/>
        </p:nvSpPr>
        <p:spPr>
          <a:xfrm>
            <a:off x="76200" y="4829611"/>
            <a:ext cx="6540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89DC791-07FC-2C42-96B8-532C9C5693B8}" type="slidenum">
              <a:rPr lang="en-US" sz="1000" b="0" i="0" baseline="0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‹#›</a:t>
            </a:fld>
            <a:endParaRPr lang="en-US" sz="1000" b="0" i="0" baseline="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6" name="Text Placeholder 28">
            <a:extLst>
              <a:ext uri="{FF2B5EF4-FFF2-40B4-BE49-F238E27FC236}">
                <a16:creationId xmlns:a16="http://schemas.microsoft.com/office/drawing/2014/main" id="{A01A421D-4DDD-0F49-B9C6-95D16CDACD2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286125" y="4864011"/>
            <a:ext cx="2571750" cy="209550"/>
          </a:xfrm>
        </p:spPr>
        <p:txBody>
          <a:bodyPr>
            <a:noAutofit/>
          </a:bodyPr>
          <a:lstStyle>
            <a:lvl1pPr marL="0" indent="0" algn="ctr">
              <a:buNone/>
              <a:defRPr sz="800" baseline="0">
                <a:solidFill>
                  <a:schemeClr val="bg1"/>
                </a:solidFill>
              </a:defRPr>
            </a:lvl1pPr>
            <a:lvl2pPr marL="342900" indent="0" algn="ctr">
              <a:buNone/>
              <a:defRPr sz="800">
                <a:solidFill>
                  <a:srgbClr val="A7A6C8"/>
                </a:solidFill>
              </a:defRPr>
            </a:lvl2pPr>
            <a:lvl3pPr marL="685800" indent="0" algn="ctr">
              <a:buNone/>
              <a:defRPr sz="800">
                <a:solidFill>
                  <a:srgbClr val="A7A6C8"/>
                </a:solidFill>
              </a:defRPr>
            </a:lvl3pPr>
            <a:lvl4pPr marL="1028700" indent="0" algn="ctr">
              <a:buNone/>
              <a:defRPr sz="800">
                <a:solidFill>
                  <a:srgbClr val="A7A6C8"/>
                </a:solidFill>
              </a:defRPr>
            </a:lvl4pPr>
            <a:lvl5pPr marL="1371600" indent="0" algn="ctr">
              <a:buNone/>
              <a:defRPr sz="800">
                <a:solidFill>
                  <a:srgbClr val="A7A6C8"/>
                </a:solidFill>
              </a:defRPr>
            </a:lvl5pPr>
          </a:lstStyle>
          <a:p>
            <a:pPr lvl="0"/>
            <a:r>
              <a:rPr lang="en-GB" dirty="0"/>
              <a:t>CLICK TO ADD FILE CLASSIFICATION</a:t>
            </a:r>
            <a:endParaRPr lang="en-US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4B4F4F82-DDE9-634F-A0E9-A7C28B788AD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80300" y="4890044"/>
            <a:ext cx="1479550" cy="122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2944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7338" y="273845"/>
            <a:ext cx="8537685" cy="475550"/>
          </a:xfrm>
        </p:spPr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7338" y="914402"/>
            <a:ext cx="4210844" cy="312280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rgbClr val="C74A2B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338" y="1226682"/>
            <a:ext cx="4210844" cy="312558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914402"/>
            <a:ext cx="4202962" cy="312280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rgbClr val="C74A2B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226682"/>
            <a:ext cx="4202962" cy="312558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cxnSp>
        <p:nvCxnSpPr>
          <p:cNvPr id="10" name="Google Shape;841;p93">
            <a:extLst>
              <a:ext uri="{FF2B5EF4-FFF2-40B4-BE49-F238E27FC236}">
                <a16:creationId xmlns:a16="http://schemas.microsoft.com/office/drawing/2014/main" id="{C9E359D6-65B3-C34F-B00D-A7F60C063F46}"/>
              </a:ext>
            </a:extLst>
          </p:cNvPr>
          <p:cNvCxnSpPr/>
          <p:nvPr userDrawn="1"/>
        </p:nvCxnSpPr>
        <p:spPr>
          <a:xfrm>
            <a:off x="0" y="808038"/>
            <a:ext cx="7731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A4079518-DC2A-1840-A990-87E8B0CD8BDE}"/>
              </a:ext>
            </a:extLst>
          </p:cNvPr>
          <p:cNvSpPr/>
          <p:nvPr userDrawn="1"/>
        </p:nvSpPr>
        <p:spPr>
          <a:xfrm>
            <a:off x="0" y="4762500"/>
            <a:ext cx="9144000" cy="381000"/>
          </a:xfrm>
          <a:prstGeom prst="rect">
            <a:avLst/>
          </a:prstGeom>
          <a:solidFill>
            <a:schemeClr val="accent6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4E98E2C-4B1C-9E49-B520-B08091C72C6B}"/>
              </a:ext>
            </a:extLst>
          </p:cNvPr>
          <p:cNvSpPr txBox="1"/>
          <p:nvPr userDrawn="1"/>
        </p:nvSpPr>
        <p:spPr>
          <a:xfrm>
            <a:off x="76200" y="4829611"/>
            <a:ext cx="6540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89DC791-07FC-2C42-96B8-532C9C5693B8}" type="slidenum">
              <a:rPr lang="en-US" sz="1000" b="0" i="0" baseline="0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‹#›</a:t>
            </a:fld>
            <a:endParaRPr lang="en-US" sz="1000" b="0" i="0" baseline="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5" name="Text Placeholder 28">
            <a:extLst>
              <a:ext uri="{FF2B5EF4-FFF2-40B4-BE49-F238E27FC236}">
                <a16:creationId xmlns:a16="http://schemas.microsoft.com/office/drawing/2014/main" id="{EE68C3D2-5CFE-6F4C-BFCA-6A13D11695F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286125" y="4864011"/>
            <a:ext cx="2571750" cy="209550"/>
          </a:xfrm>
        </p:spPr>
        <p:txBody>
          <a:bodyPr>
            <a:noAutofit/>
          </a:bodyPr>
          <a:lstStyle>
            <a:lvl1pPr marL="0" indent="0" algn="ctr">
              <a:buNone/>
              <a:defRPr sz="800" baseline="0">
                <a:solidFill>
                  <a:schemeClr val="bg1"/>
                </a:solidFill>
              </a:defRPr>
            </a:lvl1pPr>
            <a:lvl2pPr marL="342900" indent="0" algn="ctr">
              <a:buNone/>
              <a:defRPr sz="800">
                <a:solidFill>
                  <a:srgbClr val="A7A6C8"/>
                </a:solidFill>
              </a:defRPr>
            </a:lvl2pPr>
            <a:lvl3pPr marL="685800" indent="0" algn="ctr">
              <a:buNone/>
              <a:defRPr sz="800">
                <a:solidFill>
                  <a:srgbClr val="A7A6C8"/>
                </a:solidFill>
              </a:defRPr>
            </a:lvl3pPr>
            <a:lvl4pPr marL="1028700" indent="0" algn="ctr">
              <a:buNone/>
              <a:defRPr sz="800">
                <a:solidFill>
                  <a:srgbClr val="A7A6C8"/>
                </a:solidFill>
              </a:defRPr>
            </a:lvl4pPr>
            <a:lvl5pPr marL="1371600" indent="0" algn="ctr">
              <a:buNone/>
              <a:defRPr sz="800">
                <a:solidFill>
                  <a:srgbClr val="A7A6C8"/>
                </a:solidFill>
              </a:defRPr>
            </a:lvl5pPr>
          </a:lstStyle>
          <a:p>
            <a:pPr lvl="0"/>
            <a:r>
              <a:rPr lang="en-GB" dirty="0"/>
              <a:t>CLICK TO ADD FILE CLASSIFICATION</a:t>
            </a:r>
            <a:endParaRPr lang="en-US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D084C258-6492-4C42-A137-A47AA4A98A6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80300" y="4890044"/>
            <a:ext cx="1479550" cy="122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7954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 +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7337" y="273844"/>
            <a:ext cx="8615657" cy="482427"/>
          </a:xfrm>
        </p:spPr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cxnSp>
        <p:nvCxnSpPr>
          <p:cNvPr id="7" name="Google Shape;539;p75">
            <a:extLst>
              <a:ext uri="{FF2B5EF4-FFF2-40B4-BE49-F238E27FC236}">
                <a16:creationId xmlns:a16="http://schemas.microsoft.com/office/drawing/2014/main" id="{D058935F-FEB8-B641-94B1-171CC2BD09D8}"/>
              </a:ext>
            </a:extLst>
          </p:cNvPr>
          <p:cNvCxnSpPr>
            <a:cxnSpLocks/>
          </p:cNvCxnSpPr>
          <p:nvPr userDrawn="1"/>
        </p:nvCxnSpPr>
        <p:spPr>
          <a:xfrm>
            <a:off x="287338" y="810023"/>
            <a:ext cx="8856662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1659C9F6-7431-AF4D-ACCC-B727F7F3646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87338" y="888608"/>
            <a:ext cx="2769105" cy="162942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D143CAA8-5EE7-0144-BFDB-102EE0DC6FB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232578" y="893774"/>
            <a:ext cx="2769105" cy="1629420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F27F5A46-E292-2649-B83B-E320067AAE1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127389" y="893774"/>
            <a:ext cx="2769105" cy="1629420"/>
          </a:xfrm>
        </p:spPr>
        <p:txBody>
          <a:bodyPr/>
          <a:lstStyle/>
          <a:p>
            <a:endParaRPr lang="en-US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676D04E1-0063-5447-AEDA-31A3A58133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87338" y="2637673"/>
            <a:ext cx="2772121" cy="312280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rgbClr val="C74A2B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12" name="Content Placeholder 3">
            <a:extLst>
              <a:ext uri="{FF2B5EF4-FFF2-40B4-BE49-F238E27FC236}">
                <a16:creationId xmlns:a16="http://schemas.microsoft.com/office/drawing/2014/main" id="{78784837-4D92-2346-B993-5903296173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87338" y="2926079"/>
            <a:ext cx="2772121" cy="1700785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8DAFFD38-50B9-B647-9DDF-025B6A35EE6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3231338" y="2637673"/>
            <a:ext cx="2772780" cy="312280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rgbClr val="C74A2B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14" name="Content Placeholder 5">
            <a:extLst>
              <a:ext uri="{FF2B5EF4-FFF2-40B4-BE49-F238E27FC236}">
                <a16:creationId xmlns:a16="http://schemas.microsoft.com/office/drawing/2014/main" id="{BC9E7CF2-99C1-1E43-B5CC-B8C0F8E237C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3231338" y="2926079"/>
            <a:ext cx="2772780" cy="1700785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CCEB8398-19B0-5B42-B755-63A047C12AC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135551" y="2637673"/>
            <a:ext cx="2772780" cy="312280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rgbClr val="C74A2B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16" name="Content Placeholder 5">
            <a:extLst>
              <a:ext uri="{FF2B5EF4-FFF2-40B4-BE49-F238E27FC236}">
                <a16:creationId xmlns:a16="http://schemas.microsoft.com/office/drawing/2014/main" id="{05D73282-1EFB-D142-9C13-AB90854A8CD9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135551" y="2907791"/>
            <a:ext cx="2772780" cy="1719073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D93E57E-1057-A04A-AC5B-A153201CD12D}"/>
              </a:ext>
            </a:extLst>
          </p:cNvPr>
          <p:cNvSpPr/>
          <p:nvPr userDrawn="1"/>
        </p:nvSpPr>
        <p:spPr>
          <a:xfrm>
            <a:off x="0" y="4762500"/>
            <a:ext cx="9144000" cy="381000"/>
          </a:xfrm>
          <a:prstGeom prst="rect">
            <a:avLst/>
          </a:prstGeom>
          <a:solidFill>
            <a:schemeClr val="accent6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9689896-013F-6B4E-A0ED-EDB53C61F5E2}"/>
              </a:ext>
            </a:extLst>
          </p:cNvPr>
          <p:cNvSpPr txBox="1"/>
          <p:nvPr userDrawn="1"/>
        </p:nvSpPr>
        <p:spPr>
          <a:xfrm>
            <a:off x="76200" y="4829611"/>
            <a:ext cx="6540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89DC791-07FC-2C42-96B8-532C9C5693B8}" type="slidenum">
              <a:rPr lang="en-US" sz="1000" b="0" i="0" baseline="0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‹#›</a:t>
            </a:fld>
            <a:endParaRPr lang="en-US" sz="1000" b="0" i="0" baseline="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3" name="Text Placeholder 28">
            <a:extLst>
              <a:ext uri="{FF2B5EF4-FFF2-40B4-BE49-F238E27FC236}">
                <a16:creationId xmlns:a16="http://schemas.microsoft.com/office/drawing/2014/main" id="{5F262E1C-26F0-574F-B845-D0D3BA2F77E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286125" y="4864011"/>
            <a:ext cx="2571750" cy="209550"/>
          </a:xfrm>
        </p:spPr>
        <p:txBody>
          <a:bodyPr>
            <a:noAutofit/>
          </a:bodyPr>
          <a:lstStyle>
            <a:lvl1pPr marL="0" indent="0" algn="ctr">
              <a:buNone/>
              <a:defRPr sz="800" baseline="0">
                <a:solidFill>
                  <a:schemeClr val="bg1"/>
                </a:solidFill>
              </a:defRPr>
            </a:lvl1pPr>
            <a:lvl2pPr marL="342900" indent="0" algn="ctr">
              <a:buNone/>
              <a:defRPr sz="800">
                <a:solidFill>
                  <a:srgbClr val="A7A6C8"/>
                </a:solidFill>
              </a:defRPr>
            </a:lvl2pPr>
            <a:lvl3pPr marL="685800" indent="0" algn="ctr">
              <a:buNone/>
              <a:defRPr sz="800">
                <a:solidFill>
                  <a:srgbClr val="A7A6C8"/>
                </a:solidFill>
              </a:defRPr>
            </a:lvl3pPr>
            <a:lvl4pPr marL="1028700" indent="0" algn="ctr">
              <a:buNone/>
              <a:defRPr sz="800">
                <a:solidFill>
                  <a:srgbClr val="A7A6C8"/>
                </a:solidFill>
              </a:defRPr>
            </a:lvl4pPr>
            <a:lvl5pPr marL="1371600" indent="0" algn="ctr">
              <a:buNone/>
              <a:defRPr sz="800">
                <a:solidFill>
                  <a:srgbClr val="A7A6C8"/>
                </a:solidFill>
              </a:defRPr>
            </a:lvl5pPr>
          </a:lstStyle>
          <a:p>
            <a:pPr lvl="0"/>
            <a:r>
              <a:rPr lang="en-GB" dirty="0"/>
              <a:t>CLICK TO ADD FILE CLASSIFICATION</a:t>
            </a:r>
            <a:endParaRPr lang="en-US" dirty="0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B6CED258-7605-A442-BE73-EA8175C88CE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80300" y="4890044"/>
            <a:ext cx="1479550" cy="122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9277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53;p10">
            <a:extLst>
              <a:ext uri="{FF2B5EF4-FFF2-40B4-BE49-F238E27FC236}">
                <a16:creationId xmlns:a16="http://schemas.microsoft.com/office/drawing/2014/main" id="{64016FCE-D124-3C41-B480-135877B7A0BE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1850" y="-1225"/>
            <a:ext cx="9144000" cy="5143500"/>
          </a:xfrm>
          <a:prstGeom prst="rect">
            <a:avLst/>
          </a:prstGeom>
          <a:noFill/>
          <a:ln>
            <a:noFill/>
          </a:ln>
        </p:spPr>
      </p:sp>
      <p:sp>
        <p:nvSpPr>
          <p:cNvPr id="6" name="Google Shape;54;p10">
            <a:extLst>
              <a:ext uri="{FF2B5EF4-FFF2-40B4-BE49-F238E27FC236}">
                <a16:creationId xmlns:a16="http://schemas.microsoft.com/office/drawing/2014/main" id="{0168D177-B015-9A47-A9D2-C715ECD727A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79825" y="3583400"/>
            <a:ext cx="3923100" cy="921900"/>
          </a:xfrm>
          <a:prstGeom prst="rect">
            <a:avLst/>
          </a:prstGeom>
          <a:solidFill>
            <a:schemeClr val="lt2"/>
          </a:solidFill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2400" b="1" i="0">
                <a:solidFill>
                  <a:srgbClr val="292F60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1084657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755;p88">
            <a:extLst>
              <a:ext uri="{FF2B5EF4-FFF2-40B4-BE49-F238E27FC236}">
                <a16:creationId xmlns:a16="http://schemas.microsoft.com/office/drawing/2014/main" id="{F991A220-5B59-4A4B-B8C5-5070BD73604F}"/>
              </a:ext>
            </a:extLst>
          </p:cNvPr>
          <p:cNvSpPr txBox="1">
            <a:spLocks/>
          </p:cNvSpPr>
          <p:nvPr userDrawn="1"/>
        </p:nvSpPr>
        <p:spPr>
          <a:xfrm>
            <a:off x="4825527" y="1891846"/>
            <a:ext cx="3156300" cy="856435"/>
          </a:xfrm>
          <a:prstGeom prst="rect">
            <a:avLst/>
          </a:prstGeom>
          <a:noFill/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lvl="0" algn="l" defTabSz="685800" rtl="0" eaLnBrk="1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2800" b="1" i="0" kern="1200">
                <a:solidFill>
                  <a:srgbClr val="292F60"/>
                </a:solidFill>
                <a:latin typeface="Segoe UI" panose="020B0502040204020203" pitchFamily="34" charset="0"/>
                <a:ea typeface="+mj-ea"/>
                <a:cs typeface="Segoe UI" panose="020B0502040204020203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r>
              <a:rPr lang="en-GB" dirty="0"/>
              <a:t>Thank you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1EA7A6B6-B1BA-1643-A466-CCF09EB7B2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2966" y="519113"/>
            <a:ext cx="1489202" cy="466113"/>
          </a:xfrm>
          <a:prstGeom prst="rect">
            <a:avLst/>
          </a:prstGeom>
        </p:spPr>
      </p:pic>
      <p:sp>
        <p:nvSpPr>
          <p:cNvPr id="16" name="Google Shape;756;p88">
            <a:extLst>
              <a:ext uri="{FF2B5EF4-FFF2-40B4-BE49-F238E27FC236}">
                <a16:creationId xmlns:a16="http://schemas.microsoft.com/office/drawing/2014/main" id="{99DFABD7-F0F1-E045-832B-EDBC610A8591}"/>
              </a:ext>
            </a:extLst>
          </p:cNvPr>
          <p:cNvSpPr txBox="1">
            <a:spLocks/>
          </p:cNvSpPr>
          <p:nvPr userDrawn="1"/>
        </p:nvSpPr>
        <p:spPr>
          <a:xfrm>
            <a:off x="6930443" y="3531703"/>
            <a:ext cx="2091637" cy="9528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Open Sans"/>
              <a:buNone/>
              <a:defRPr sz="1400" b="0" i="0" u="none" strike="noStrike" cap="none">
                <a:solidFill>
                  <a:schemeClr val="dk1"/>
                </a:solidFill>
                <a:latin typeface="Segoe UI" panose="020B0502040204020203" pitchFamily="34" charset="0"/>
                <a:ea typeface="Open Sans"/>
                <a:cs typeface="Segoe UI" panose="020B0502040204020203" pitchFamily="34" charset="0"/>
                <a:sym typeface="Open Sans"/>
              </a:defRPr>
            </a:lvl1pPr>
            <a:lvl2pPr marL="914400" marR="0" lvl="1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Open Sans"/>
              <a:buNone/>
              <a:defRPr sz="16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marR="0" lvl="2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Open Sans"/>
              <a:buNone/>
              <a:defRPr sz="16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marR="0" lvl="3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Open Sans"/>
              <a:buNone/>
              <a:defRPr sz="16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marR="0" lvl="4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Open Sans"/>
              <a:buNone/>
              <a:defRPr sz="16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marR="0" lvl="5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Open Sans"/>
              <a:buNone/>
              <a:defRPr sz="16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marR="0" lvl="6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Open Sans"/>
              <a:buNone/>
              <a:defRPr sz="16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marR="0" lvl="7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Open Sans"/>
              <a:buNone/>
              <a:defRPr sz="16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marR="0" lvl="8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Open Sans"/>
              <a:buNone/>
              <a:defRPr sz="16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marL="0" indent="0"/>
            <a:endParaRPr lang="en-GB" sz="1050" dirty="0"/>
          </a:p>
        </p:txBody>
      </p:sp>
      <p:sp>
        <p:nvSpPr>
          <p:cNvPr id="17" name="Google Shape;756;p88">
            <a:extLst>
              <a:ext uri="{FF2B5EF4-FFF2-40B4-BE49-F238E27FC236}">
                <a16:creationId xmlns:a16="http://schemas.microsoft.com/office/drawing/2014/main" id="{4B6B44AA-DA48-C444-8AD3-4E8A3A2B3592}"/>
              </a:ext>
            </a:extLst>
          </p:cNvPr>
          <p:cNvSpPr txBox="1">
            <a:spLocks/>
          </p:cNvSpPr>
          <p:nvPr userDrawn="1"/>
        </p:nvSpPr>
        <p:spPr>
          <a:xfrm>
            <a:off x="4821830" y="3031435"/>
            <a:ext cx="4173158" cy="19863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Open Sans"/>
              <a:buNone/>
              <a:defRPr sz="1400" b="0" i="0" u="none" strike="noStrike" cap="none">
                <a:solidFill>
                  <a:schemeClr val="dk1"/>
                </a:solidFill>
                <a:latin typeface="Segoe UI" panose="020B0502040204020203" pitchFamily="34" charset="0"/>
                <a:ea typeface="Open Sans"/>
                <a:cs typeface="Segoe UI" panose="020B0502040204020203" pitchFamily="34" charset="0"/>
                <a:sym typeface="Open Sans"/>
              </a:defRPr>
            </a:lvl1pPr>
            <a:lvl2pPr marL="914400" marR="0" lvl="1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Open Sans"/>
              <a:buNone/>
              <a:defRPr sz="16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marR="0" lvl="2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Open Sans"/>
              <a:buNone/>
              <a:defRPr sz="16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marR="0" lvl="3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Open Sans"/>
              <a:buNone/>
              <a:defRPr sz="16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marR="0" lvl="4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Open Sans"/>
              <a:buNone/>
              <a:defRPr sz="16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marR="0" lvl="5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Open Sans"/>
              <a:buNone/>
              <a:defRPr sz="16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marR="0" lvl="6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Open Sans"/>
              <a:buNone/>
              <a:defRPr sz="16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marR="0" lvl="7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Open Sans"/>
              <a:buNone/>
              <a:defRPr sz="16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marR="0" lvl="8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Open Sans"/>
              <a:buNone/>
              <a:defRPr sz="16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marL="0" indent="0"/>
            <a:r>
              <a:rPr lang="en-GB" sz="1050" b="1" dirty="0"/>
              <a:t>MedTech Catapult</a:t>
            </a:r>
          </a:p>
          <a:p>
            <a:pPr marL="0" indent="0"/>
            <a:r>
              <a:rPr lang="en-GB" sz="1050" dirty="0"/>
              <a:t>31 </a:t>
            </a:r>
            <a:r>
              <a:rPr lang="en-GB" sz="1050" dirty="0" err="1"/>
              <a:t>Biopolis</a:t>
            </a:r>
            <a:r>
              <a:rPr lang="en-GB" sz="1050" dirty="0"/>
              <a:t> Way, #05-01, Nanos</a:t>
            </a:r>
          </a:p>
          <a:p>
            <a:pPr marL="0" indent="0"/>
            <a:r>
              <a:rPr lang="en-GB" sz="1050" dirty="0"/>
              <a:t>Singapore 13866</a:t>
            </a:r>
          </a:p>
          <a:p>
            <a:pPr marL="0" indent="0"/>
            <a:endParaRPr lang="en-GB" sz="1050" dirty="0"/>
          </a:p>
          <a:p>
            <a:pPr marL="0" indent="0">
              <a:lnSpc>
                <a:spcPct val="150000"/>
              </a:lnSpc>
            </a:pPr>
            <a:r>
              <a:rPr lang="en-GB" sz="1050" dirty="0"/>
              <a:t>      </a:t>
            </a:r>
            <a:r>
              <a:rPr lang="en-GB" sz="1050" dirty="0" err="1"/>
              <a:t>enquiry@medtechcatapult.sg</a:t>
            </a:r>
            <a:r>
              <a:rPr lang="en-GB" sz="1050" dirty="0"/>
              <a:t>       </a:t>
            </a:r>
          </a:p>
          <a:p>
            <a:pPr marL="0" indent="0">
              <a:lnSpc>
                <a:spcPct val="150000"/>
              </a:lnSpc>
            </a:pPr>
            <a:r>
              <a:rPr lang="en-GB" sz="1050" dirty="0"/>
              <a:t>      </a:t>
            </a:r>
            <a:r>
              <a:rPr lang="en-GB" sz="1050" dirty="0" err="1"/>
              <a:t>linkedin.com</a:t>
            </a:r>
            <a:r>
              <a:rPr lang="en-GB" sz="1050" dirty="0"/>
              <a:t>/company/</a:t>
            </a:r>
            <a:r>
              <a:rPr lang="en-GB" sz="1050" dirty="0" err="1"/>
              <a:t>medtechcatapult</a:t>
            </a:r>
            <a:endParaRPr lang="en-GB" sz="1050" dirty="0"/>
          </a:p>
          <a:p>
            <a:pPr marL="0" indent="0">
              <a:lnSpc>
                <a:spcPct val="150000"/>
              </a:lnSpc>
            </a:pPr>
            <a:r>
              <a:rPr lang="en-GB" sz="1050" dirty="0"/>
              <a:t>      https://</a:t>
            </a:r>
            <a:r>
              <a:rPr lang="en-GB" sz="1050" dirty="0" err="1"/>
              <a:t>www.a-star.edu.sg</a:t>
            </a:r>
            <a:r>
              <a:rPr lang="en-GB" sz="1050" dirty="0"/>
              <a:t>/</a:t>
            </a:r>
            <a:r>
              <a:rPr lang="en-GB" sz="1050" dirty="0" err="1"/>
              <a:t>medtechcatapult</a:t>
            </a:r>
            <a:endParaRPr lang="en-GB" sz="1050" dirty="0"/>
          </a:p>
          <a:p>
            <a:pPr marL="0" indent="0"/>
            <a:endParaRPr lang="en-GB" sz="1050" dirty="0"/>
          </a:p>
          <a:p>
            <a:pPr marL="0" indent="0"/>
            <a:r>
              <a:rPr lang="en-GB" sz="900" dirty="0">
                <a:solidFill>
                  <a:schemeClr val="accent6">
                    <a:lumMod val="75000"/>
                  </a:schemeClr>
                </a:solidFill>
              </a:rPr>
              <a:t>A member of A*STAR Research Entities (Co. Reg. No. 199702110H)</a:t>
            </a:r>
          </a:p>
          <a:p>
            <a:pPr marL="0" indent="0"/>
            <a:endParaRPr lang="en-GB" sz="1050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890083D6-4FB0-A748-A193-413E831F2ED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alphaModFix am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65243" y="1922640"/>
            <a:ext cx="1678757" cy="1674055"/>
          </a:xfrm>
          <a:prstGeom prst="rect">
            <a:avLst/>
          </a:prstGeom>
        </p:spPr>
      </p:pic>
      <p:cxnSp>
        <p:nvCxnSpPr>
          <p:cNvPr id="19" name="Google Shape;757;p88">
            <a:extLst>
              <a:ext uri="{FF2B5EF4-FFF2-40B4-BE49-F238E27FC236}">
                <a16:creationId xmlns:a16="http://schemas.microsoft.com/office/drawing/2014/main" id="{00F0CFB4-9758-2C47-AECB-0670DEF076FC}"/>
              </a:ext>
            </a:extLst>
          </p:cNvPr>
          <p:cNvCxnSpPr>
            <a:cxnSpLocks/>
          </p:cNvCxnSpPr>
          <p:nvPr userDrawn="1"/>
        </p:nvCxnSpPr>
        <p:spPr>
          <a:xfrm>
            <a:off x="4937083" y="1753862"/>
            <a:ext cx="4206917" cy="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20" name="Picture 19">
            <a:extLst>
              <a:ext uri="{FF2B5EF4-FFF2-40B4-BE49-F238E27FC236}">
                <a16:creationId xmlns:a16="http://schemas.microsoft.com/office/drawing/2014/main" id="{0C58335E-D829-2E49-A1F4-70CFC03306C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99642" y="4287344"/>
            <a:ext cx="180360" cy="18036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94FD563D-D816-734B-AC61-6EDBF69AE2D4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99109" y="4047338"/>
            <a:ext cx="181283" cy="181283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9A7303BA-1E5B-9148-8BCE-E885A8BFFF39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99109" y="3817086"/>
            <a:ext cx="181283" cy="181283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1DB50B64-5A60-DA49-B44B-D5C4D0F79D3B}"/>
              </a:ext>
            </a:extLst>
          </p:cNvPr>
          <p:cNvSpPr txBox="1"/>
          <p:nvPr userDrawn="1"/>
        </p:nvSpPr>
        <p:spPr>
          <a:xfrm>
            <a:off x="239485" y="4016993"/>
            <a:ext cx="38462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ENGINEERING EXCELLENCE </a:t>
            </a:r>
          </a:p>
          <a:p>
            <a:r>
              <a:rPr lang="en-US" sz="2000" b="1" dirty="0">
                <a:solidFill>
                  <a:schemeClr val="accent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 MEDTECH</a:t>
            </a:r>
          </a:p>
        </p:txBody>
      </p:sp>
      <p:pic>
        <p:nvPicPr>
          <p:cNvPr id="3" name="Picture 2" descr="A hand touching a tablet&#10;&#10;Description automatically generated">
            <a:extLst>
              <a:ext uri="{FF2B5EF4-FFF2-40B4-BE49-F238E27FC236}">
                <a16:creationId xmlns:a16="http://schemas.microsoft.com/office/drawing/2014/main" id="{602EADE7-76B9-D858-7149-2A2BFCF535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hqprint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5212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59391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4370A7-B3B7-2B4F-847B-4E0439BDBB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DDA7F8A9-FFC6-964D-90B2-A37EE276F1BB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383135889"/>
              </p:ext>
            </p:extLst>
          </p:nvPr>
        </p:nvGraphicFramePr>
        <p:xfrm>
          <a:off x="1244930" y="1946976"/>
          <a:ext cx="6095999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0857">
                  <a:extLst>
                    <a:ext uri="{9D8B030D-6E8A-4147-A177-3AD203B41FA5}">
                      <a16:colId xmlns:a16="http://schemas.microsoft.com/office/drawing/2014/main" val="2982114706"/>
                    </a:ext>
                  </a:extLst>
                </a:gridCol>
                <a:gridCol w="870857">
                  <a:extLst>
                    <a:ext uri="{9D8B030D-6E8A-4147-A177-3AD203B41FA5}">
                      <a16:colId xmlns:a16="http://schemas.microsoft.com/office/drawing/2014/main" val="2109867753"/>
                    </a:ext>
                  </a:extLst>
                </a:gridCol>
                <a:gridCol w="870857">
                  <a:extLst>
                    <a:ext uri="{9D8B030D-6E8A-4147-A177-3AD203B41FA5}">
                      <a16:colId xmlns:a16="http://schemas.microsoft.com/office/drawing/2014/main" val="2430204187"/>
                    </a:ext>
                  </a:extLst>
                </a:gridCol>
                <a:gridCol w="870857">
                  <a:extLst>
                    <a:ext uri="{9D8B030D-6E8A-4147-A177-3AD203B41FA5}">
                      <a16:colId xmlns:a16="http://schemas.microsoft.com/office/drawing/2014/main" val="4225523748"/>
                    </a:ext>
                  </a:extLst>
                </a:gridCol>
                <a:gridCol w="870857">
                  <a:extLst>
                    <a:ext uri="{9D8B030D-6E8A-4147-A177-3AD203B41FA5}">
                      <a16:colId xmlns:a16="http://schemas.microsoft.com/office/drawing/2014/main" val="4205942579"/>
                    </a:ext>
                  </a:extLst>
                </a:gridCol>
                <a:gridCol w="870857">
                  <a:extLst>
                    <a:ext uri="{9D8B030D-6E8A-4147-A177-3AD203B41FA5}">
                      <a16:colId xmlns:a16="http://schemas.microsoft.com/office/drawing/2014/main" val="590315714"/>
                    </a:ext>
                  </a:extLst>
                </a:gridCol>
                <a:gridCol w="870857">
                  <a:extLst>
                    <a:ext uri="{9D8B030D-6E8A-4147-A177-3AD203B41FA5}">
                      <a16:colId xmlns:a16="http://schemas.microsoft.com/office/drawing/2014/main" val="11498310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70409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10791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10832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83569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21201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229811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263572-FA45-584D-8F6E-0970CFC99B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/>
              <a:t>Click to add Title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6099C-831A-784A-9477-083033FAFEF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alphaModFix am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65243" y="0"/>
            <a:ext cx="1678757" cy="1674055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391E5DC-9DF4-1149-B359-1AF614E6447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87337" y="1077913"/>
            <a:ext cx="5538817" cy="531812"/>
          </a:xfrm>
        </p:spPr>
        <p:txBody>
          <a:bodyPr>
            <a:noAutofit/>
          </a:bodyPr>
          <a:lstStyle>
            <a:lvl1pPr marL="0" indent="0">
              <a:buNone/>
              <a:defRPr sz="2000" b="1"/>
            </a:lvl1pPr>
            <a:lvl2pPr marL="342900" indent="0">
              <a:buNone/>
              <a:defRPr sz="2000" b="1"/>
            </a:lvl2pPr>
            <a:lvl3pPr marL="685800" indent="0">
              <a:buNone/>
              <a:defRPr sz="2000" b="1"/>
            </a:lvl3pPr>
            <a:lvl4pPr marL="1028700" indent="0">
              <a:buNone/>
              <a:defRPr sz="2000" b="1"/>
            </a:lvl4pPr>
            <a:lvl5pPr marL="1371600" indent="0">
              <a:buNone/>
              <a:defRPr sz="2000" b="1"/>
            </a:lvl5pPr>
          </a:lstStyle>
          <a:p>
            <a:pPr lvl="0"/>
            <a:r>
              <a:rPr lang="en-GB" dirty="0"/>
              <a:t>Click to add Section Title</a:t>
            </a:r>
            <a:endParaRPr lang="en-US" dirty="0"/>
          </a:p>
        </p:txBody>
      </p:sp>
      <p:cxnSp>
        <p:nvCxnSpPr>
          <p:cNvPr id="10" name="Google Shape;841;p93">
            <a:extLst>
              <a:ext uri="{FF2B5EF4-FFF2-40B4-BE49-F238E27FC236}">
                <a16:creationId xmlns:a16="http://schemas.microsoft.com/office/drawing/2014/main" id="{1F89F1FE-CDFB-1642-B8D0-E98E73C58328}"/>
              </a:ext>
            </a:extLst>
          </p:cNvPr>
          <p:cNvCxnSpPr/>
          <p:nvPr userDrawn="1"/>
        </p:nvCxnSpPr>
        <p:spPr>
          <a:xfrm>
            <a:off x="0" y="813391"/>
            <a:ext cx="7731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79CCE909-1684-D54C-B138-245828E2952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977157" y="1077913"/>
            <a:ext cx="1818483" cy="531812"/>
          </a:xfrm>
        </p:spPr>
        <p:txBody>
          <a:bodyPr>
            <a:noAutofit/>
          </a:bodyPr>
          <a:lstStyle>
            <a:lvl1pPr marL="0" indent="0" algn="r">
              <a:buNone/>
              <a:defRPr sz="2000" b="1"/>
            </a:lvl1pPr>
            <a:lvl2pPr marL="342900" indent="0" algn="r">
              <a:buNone/>
              <a:defRPr sz="2000" b="1"/>
            </a:lvl2pPr>
            <a:lvl3pPr marL="685800" indent="0" algn="r">
              <a:buNone/>
              <a:defRPr sz="2000" b="1"/>
            </a:lvl3pPr>
            <a:lvl4pPr marL="1028700" indent="0" algn="r">
              <a:buNone/>
              <a:defRPr sz="2000" b="1"/>
            </a:lvl4pPr>
            <a:lvl5pPr marL="1371600" indent="0" algn="r">
              <a:buNone/>
              <a:defRPr sz="2000" b="1"/>
            </a:lvl5pPr>
          </a:lstStyle>
          <a:p>
            <a:pPr lvl="0"/>
            <a:r>
              <a:rPr lang="en-GB" dirty="0"/>
              <a:t>Click to add Page Number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66517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#1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Google Shape;411;p68">
            <a:extLst>
              <a:ext uri="{FF2B5EF4-FFF2-40B4-BE49-F238E27FC236}">
                <a16:creationId xmlns:a16="http://schemas.microsoft.com/office/drawing/2014/main" id="{2580F44D-59F1-2D49-B581-AA8D4BD24B87}"/>
              </a:ext>
            </a:extLst>
          </p:cNvPr>
          <p:cNvCxnSpPr>
            <a:cxnSpLocks/>
          </p:cNvCxnSpPr>
          <p:nvPr userDrawn="1"/>
        </p:nvCxnSpPr>
        <p:spPr>
          <a:xfrm>
            <a:off x="4044950" y="4099372"/>
            <a:ext cx="4399275" cy="0"/>
          </a:xfrm>
          <a:prstGeom prst="straightConnector1">
            <a:avLst/>
          </a:prstGeom>
          <a:noFill/>
          <a:ln w="9525" cap="flat" cmpd="sng">
            <a:solidFill>
              <a:schemeClr val="accent1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" name="Google Shape;188;p39">
            <a:extLst>
              <a:ext uri="{FF2B5EF4-FFF2-40B4-BE49-F238E27FC236}">
                <a16:creationId xmlns:a16="http://schemas.microsoft.com/office/drawing/2014/main" id="{D429D28C-3446-E14F-8E23-4B090F78026C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4272525" y="1597547"/>
            <a:ext cx="4158300" cy="140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4000" b="1" i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r>
              <a:rPr lang="en-GB" dirty="0"/>
              <a:t>Click to add Section Title</a:t>
            </a:r>
            <a:endParaRPr dirty="0"/>
          </a:p>
        </p:txBody>
      </p:sp>
      <p:sp>
        <p:nvSpPr>
          <p:cNvPr id="8" name="Google Shape;189;p39">
            <a:extLst>
              <a:ext uri="{FF2B5EF4-FFF2-40B4-BE49-F238E27FC236}">
                <a16:creationId xmlns:a16="http://schemas.microsoft.com/office/drawing/2014/main" id="{771533ED-518C-1E48-8E68-CFC550AC39FA}"/>
              </a:ext>
            </a:extLst>
          </p:cNvPr>
          <p:cNvSpPr txBox="1">
            <a:spLocks/>
          </p:cNvSpPr>
          <p:nvPr userDrawn="1"/>
        </p:nvSpPr>
        <p:spPr>
          <a:xfrm>
            <a:off x="4272526" y="137225"/>
            <a:ext cx="2379300" cy="12192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rmAutofit fontScale="92500" lnSpcReduction="10000"/>
          </a:bodyPr>
          <a:lstStyle>
            <a:lvl1pPr lvl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9000" b="1" i="0" kern="1200">
                <a:solidFill>
                  <a:schemeClr val="accent6"/>
                </a:solidFill>
                <a:latin typeface="Segoe UI" panose="020B0502040204020203" pitchFamily="34" charset="0"/>
                <a:ea typeface="+mj-ea"/>
                <a:cs typeface="Segoe UI" panose="020B0502040204020203" pitchFamily="34" charset="0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endParaRPr lang="en-SG" dirty="0"/>
          </a:p>
        </p:txBody>
      </p:sp>
      <p:sp>
        <p:nvSpPr>
          <p:cNvPr id="9" name="Google Shape;193;p39">
            <a:extLst>
              <a:ext uri="{FF2B5EF4-FFF2-40B4-BE49-F238E27FC236}">
                <a16:creationId xmlns:a16="http://schemas.microsoft.com/office/drawing/2014/main" id="{CA3024D4-0F0F-5E41-AC3F-EF9FC8E3C2BE}"/>
              </a:ext>
            </a:extLst>
          </p:cNvPr>
          <p:cNvSpPr>
            <a:spLocks noGrp="1"/>
          </p:cNvSpPr>
          <p:nvPr>
            <p:ph type="pic" idx="3"/>
          </p:nvPr>
        </p:nvSpPr>
        <p:spPr>
          <a:xfrm>
            <a:off x="0" y="1224"/>
            <a:ext cx="4032000" cy="5142275"/>
          </a:xfrm>
          <a:prstGeom prst="rect">
            <a:avLst/>
          </a:prstGeom>
          <a:noFill/>
          <a:ln>
            <a:noFill/>
          </a:ln>
        </p:spPr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DA525876-3725-4346-B3D3-B065887A1F7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303713" y="82550"/>
            <a:ext cx="2928937" cy="1271588"/>
          </a:xfrm>
        </p:spPr>
        <p:txBody>
          <a:bodyPr>
            <a:noAutofit/>
          </a:bodyPr>
          <a:lstStyle>
            <a:lvl1pPr marL="0" indent="0">
              <a:buNone/>
              <a:defRPr sz="9000" b="1">
                <a:solidFill>
                  <a:schemeClr val="bg1"/>
                </a:solidFill>
              </a:defRPr>
            </a:lvl1pPr>
            <a:lvl2pPr marL="342900" indent="0">
              <a:buNone/>
              <a:defRPr sz="9000" b="1">
                <a:solidFill>
                  <a:schemeClr val="accent6"/>
                </a:solidFill>
              </a:defRPr>
            </a:lvl2pPr>
            <a:lvl3pPr marL="685800" indent="0">
              <a:buNone/>
              <a:defRPr sz="9000" b="1">
                <a:solidFill>
                  <a:schemeClr val="accent6"/>
                </a:solidFill>
              </a:defRPr>
            </a:lvl3pPr>
            <a:lvl4pPr marL="1028700" indent="0">
              <a:buNone/>
              <a:defRPr sz="9000" b="1">
                <a:solidFill>
                  <a:schemeClr val="accent6"/>
                </a:solidFill>
              </a:defRPr>
            </a:lvl4pPr>
            <a:lvl5pPr marL="1371600" indent="0">
              <a:buNone/>
              <a:defRPr sz="9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XX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6AE8259F-07BB-174B-BFB2-1583C4CD503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alphaModFix am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8047" y="0"/>
            <a:ext cx="1725953" cy="1721119"/>
          </a:xfrm>
          <a:prstGeom prst="rect">
            <a:avLst/>
          </a:prstGeom>
        </p:spPr>
      </p:pic>
      <p:sp>
        <p:nvSpPr>
          <p:cNvPr id="15" name="Google Shape;190;p39">
            <a:extLst>
              <a:ext uri="{FF2B5EF4-FFF2-40B4-BE49-F238E27FC236}">
                <a16:creationId xmlns:a16="http://schemas.microsoft.com/office/drawing/2014/main" id="{14EABFEC-A260-994E-95C9-8FAB09C0D96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146525" y="4166097"/>
            <a:ext cx="4284300" cy="54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000" b="0" i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7357283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Title #1">
    <p:bg>
      <p:bgPr>
        <a:solidFill>
          <a:srgbClr val="921A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Google Shape;411;p68">
            <a:extLst>
              <a:ext uri="{FF2B5EF4-FFF2-40B4-BE49-F238E27FC236}">
                <a16:creationId xmlns:a16="http://schemas.microsoft.com/office/drawing/2014/main" id="{2580F44D-59F1-2D49-B581-AA8D4BD24B87}"/>
              </a:ext>
            </a:extLst>
          </p:cNvPr>
          <p:cNvCxnSpPr>
            <a:cxnSpLocks/>
          </p:cNvCxnSpPr>
          <p:nvPr userDrawn="1"/>
        </p:nvCxnSpPr>
        <p:spPr>
          <a:xfrm>
            <a:off x="4044950" y="4099372"/>
            <a:ext cx="4399275" cy="0"/>
          </a:xfrm>
          <a:prstGeom prst="straightConnector1">
            <a:avLst/>
          </a:prstGeom>
          <a:noFill/>
          <a:ln w="9525" cap="flat" cmpd="sng">
            <a:solidFill>
              <a:schemeClr val="accent1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" name="Google Shape;188;p39">
            <a:extLst>
              <a:ext uri="{FF2B5EF4-FFF2-40B4-BE49-F238E27FC236}">
                <a16:creationId xmlns:a16="http://schemas.microsoft.com/office/drawing/2014/main" id="{D429D28C-3446-E14F-8E23-4B090F78026C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4272525" y="1597547"/>
            <a:ext cx="4158300" cy="140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4000" b="1" i="0">
                <a:solidFill>
                  <a:schemeClr val="accent6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r>
              <a:rPr lang="en-GB" dirty="0"/>
              <a:t>Click to add Section Title</a:t>
            </a:r>
            <a:endParaRPr dirty="0"/>
          </a:p>
        </p:txBody>
      </p:sp>
      <p:sp>
        <p:nvSpPr>
          <p:cNvPr id="8" name="Google Shape;189;p39">
            <a:extLst>
              <a:ext uri="{FF2B5EF4-FFF2-40B4-BE49-F238E27FC236}">
                <a16:creationId xmlns:a16="http://schemas.microsoft.com/office/drawing/2014/main" id="{771533ED-518C-1E48-8E68-CFC550AC39FA}"/>
              </a:ext>
            </a:extLst>
          </p:cNvPr>
          <p:cNvSpPr txBox="1">
            <a:spLocks/>
          </p:cNvSpPr>
          <p:nvPr userDrawn="1"/>
        </p:nvSpPr>
        <p:spPr>
          <a:xfrm>
            <a:off x="4272526" y="137225"/>
            <a:ext cx="2379300" cy="12192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rmAutofit fontScale="92500" lnSpcReduction="10000"/>
          </a:bodyPr>
          <a:lstStyle>
            <a:lvl1pPr lvl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9000" b="1" i="0" kern="1200">
                <a:solidFill>
                  <a:schemeClr val="accent6"/>
                </a:solidFill>
                <a:latin typeface="Segoe UI" panose="020B0502040204020203" pitchFamily="34" charset="0"/>
                <a:ea typeface="+mj-ea"/>
                <a:cs typeface="Segoe UI" panose="020B0502040204020203" pitchFamily="34" charset="0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endParaRPr lang="en-SG" dirty="0"/>
          </a:p>
        </p:txBody>
      </p:sp>
      <p:sp>
        <p:nvSpPr>
          <p:cNvPr id="9" name="Google Shape;193;p39">
            <a:extLst>
              <a:ext uri="{FF2B5EF4-FFF2-40B4-BE49-F238E27FC236}">
                <a16:creationId xmlns:a16="http://schemas.microsoft.com/office/drawing/2014/main" id="{CA3024D4-0F0F-5E41-AC3F-EF9FC8E3C2BE}"/>
              </a:ext>
            </a:extLst>
          </p:cNvPr>
          <p:cNvSpPr>
            <a:spLocks noGrp="1"/>
          </p:cNvSpPr>
          <p:nvPr>
            <p:ph type="pic" idx="3"/>
          </p:nvPr>
        </p:nvSpPr>
        <p:spPr>
          <a:xfrm>
            <a:off x="0" y="1224"/>
            <a:ext cx="4032000" cy="5142275"/>
          </a:xfrm>
          <a:prstGeom prst="rect">
            <a:avLst/>
          </a:prstGeom>
          <a:noFill/>
          <a:ln>
            <a:noFill/>
          </a:ln>
        </p:spPr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FE5C169-1739-134D-A4E5-B874D176B04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alphaModFix am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3989" y="0"/>
            <a:ext cx="1700011" cy="1700011"/>
          </a:xfrm>
          <a:prstGeom prst="rect">
            <a:avLst/>
          </a:prstGeom>
        </p:spPr>
      </p:pic>
      <p:sp>
        <p:nvSpPr>
          <p:cNvPr id="11" name="Google Shape;190;p39">
            <a:extLst>
              <a:ext uri="{FF2B5EF4-FFF2-40B4-BE49-F238E27FC236}">
                <a16:creationId xmlns:a16="http://schemas.microsoft.com/office/drawing/2014/main" id="{0586AFE0-615D-8946-BFDF-842E54E1A059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146525" y="4166097"/>
            <a:ext cx="4284300" cy="54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000" b="0" i="0">
                <a:solidFill>
                  <a:schemeClr val="accent6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DA525876-3725-4346-B3D3-B065887A1F7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303713" y="82550"/>
            <a:ext cx="2928937" cy="1271588"/>
          </a:xfrm>
        </p:spPr>
        <p:txBody>
          <a:bodyPr>
            <a:noAutofit/>
          </a:bodyPr>
          <a:lstStyle>
            <a:lvl1pPr marL="0" indent="0">
              <a:buNone/>
              <a:defRPr sz="9000" b="1">
                <a:solidFill>
                  <a:schemeClr val="accent6"/>
                </a:solidFill>
              </a:defRPr>
            </a:lvl1pPr>
            <a:lvl2pPr marL="342900" indent="0">
              <a:buNone/>
              <a:defRPr sz="9000" b="1">
                <a:solidFill>
                  <a:schemeClr val="accent6"/>
                </a:solidFill>
              </a:defRPr>
            </a:lvl2pPr>
            <a:lvl3pPr marL="685800" indent="0">
              <a:buNone/>
              <a:defRPr sz="9000" b="1">
                <a:solidFill>
                  <a:schemeClr val="accent6"/>
                </a:solidFill>
              </a:defRPr>
            </a:lvl3pPr>
            <a:lvl4pPr marL="1028700" indent="0">
              <a:buNone/>
              <a:defRPr sz="9000" b="1">
                <a:solidFill>
                  <a:schemeClr val="accent6"/>
                </a:solidFill>
              </a:defRPr>
            </a:lvl4pPr>
            <a:lvl5pPr marL="1371600" indent="0">
              <a:buNone/>
              <a:defRPr sz="9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XX</a:t>
            </a:r>
          </a:p>
        </p:txBody>
      </p:sp>
    </p:spTree>
    <p:extLst>
      <p:ext uri="{BB962C8B-B14F-4D97-AF65-F5344CB8AC3E}">
        <p14:creationId xmlns:p14="http://schemas.microsoft.com/office/powerpoint/2010/main" val="1025486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#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4;p3">
            <a:extLst>
              <a:ext uri="{FF2B5EF4-FFF2-40B4-BE49-F238E27FC236}">
                <a16:creationId xmlns:a16="http://schemas.microsoft.com/office/drawing/2014/main" id="{752AB0CD-25B3-BA4D-8FBF-B1AC584530D3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713188" y="1600025"/>
            <a:ext cx="4284300" cy="10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4000" b="1" i="0">
                <a:solidFill>
                  <a:schemeClr val="accent6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r>
              <a:rPr lang="en-GB" dirty="0"/>
              <a:t>Click to add Section Title</a:t>
            </a:r>
            <a:endParaRPr dirty="0"/>
          </a:p>
        </p:txBody>
      </p:sp>
      <p:sp>
        <p:nvSpPr>
          <p:cNvPr id="8" name="Google Shape;16;p3">
            <a:extLst>
              <a:ext uri="{FF2B5EF4-FFF2-40B4-BE49-F238E27FC236}">
                <a16:creationId xmlns:a16="http://schemas.microsoft.com/office/drawing/2014/main" id="{C14893A8-CAD9-6F46-8828-FB4F14A05267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713225" y="4166097"/>
            <a:ext cx="4284300" cy="54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000" b="0" i="0">
                <a:solidFill>
                  <a:schemeClr val="accent6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 dirty="0"/>
          </a:p>
        </p:txBody>
      </p:sp>
      <p:sp>
        <p:nvSpPr>
          <p:cNvPr id="9" name="Google Shape;19;p3">
            <a:extLst>
              <a:ext uri="{FF2B5EF4-FFF2-40B4-BE49-F238E27FC236}">
                <a16:creationId xmlns:a16="http://schemas.microsoft.com/office/drawing/2014/main" id="{11271072-0908-344E-8A3A-DDC0DB9A0597}"/>
              </a:ext>
            </a:extLst>
          </p:cNvPr>
          <p:cNvSpPr>
            <a:spLocks noGrp="1"/>
          </p:cNvSpPr>
          <p:nvPr>
            <p:ph type="pic" idx="3"/>
          </p:nvPr>
        </p:nvSpPr>
        <p:spPr>
          <a:xfrm>
            <a:off x="5164500" y="0"/>
            <a:ext cx="3979500" cy="5143500"/>
          </a:xfrm>
          <a:prstGeom prst="rect">
            <a:avLst/>
          </a:prstGeom>
          <a:noFill/>
          <a:ln>
            <a:noFill/>
          </a:ln>
        </p:spPr>
      </p:sp>
      <p:cxnSp>
        <p:nvCxnSpPr>
          <p:cNvPr id="10" name="Google Shape;714;p85">
            <a:extLst>
              <a:ext uri="{FF2B5EF4-FFF2-40B4-BE49-F238E27FC236}">
                <a16:creationId xmlns:a16="http://schemas.microsoft.com/office/drawing/2014/main" id="{8C176ACC-E9B2-FC40-97F6-32716A7989F9}"/>
              </a:ext>
            </a:extLst>
          </p:cNvPr>
          <p:cNvCxnSpPr>
            <a:cxnSpLocks/>
          </p:cNvCxnSpPr>
          <p:nvPr userDrawn="1"/>
        </p:nvCxnSpPr>
        <p:spPr>
          <a:xfrm>
            <a:off x="713225" y="4099372"/>
            <a:ext cx="4468375" cy="0"/>
          </a:xfrm>
          <a:prstGeom prst="straightConnector1">
            <a:avLst/>
          </a:prstGeom>
          <a:noFill/>
          <a:ln w="9525" cap="flat" cmpd="sng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89B2675F-91E2-2F4C-AF60-59AC5A97680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alphaModFix am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700011" cy="1700011"/>
          </a:xfrm>
          <a:prstGeom prst="rect">
            <a:avLst/>
          </a:prstGeom>
        </p:spPr>
      </p:pic>
      <p:sp>
        <p:nvSpPr>
          <p:cNvPr id="12" name="Text Placeholder 13">
            <a:extLst>
              <a:ext uri="{FF2B5EF4-FFF2-40B4-BE49-F238E27FC236}">
                <a16:creationId xmlns:a16="http://schemas.microsoft.com/office/drawing/2014/main" id="{63B77851-9B72-7146-99AA-8020DBF293A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062401" y="82550"/>
            <a:ext cx="2928937" cy="1271588"/>
          </a:xfrm>
        </p:spPr>
        <p:txBody>
          <a:bodyPr>
            <a:noAutofit/>
          </a:bodyPr>
          <a:lstStyle>
            <a:lvl1pPr marL="0" indent="0" algn="r">
              <a:buNone/>
              <a:defRPr sz="9000" b="1">
                <a:solidFill>
                  <a:schemeClr val="accent6"/>
                </a:solidFill>
              </a:defRPr>
            </a:lvl1pPr>
            <a:lvl2pPr marL="342900" indent="0" algn="r">
              <a:buNone/>
              <a:defRPr sz="9000" b="1">
                <a:solidFill>
                  <a:schemeClr val="accent6"/>
                </a:solidFill>
              </a:defRPr>
            </a:lvl2pPr>
            <a:lvl3pPr marL="685800" indent="0" algn="r">
              <a:buNone/>
              <a:defRPr sz="9000" b="1">
                <a:solidFill>
                  <a:schemeClr val="accent6"/>
                </a:solidFill>
              </a:defRPr>
            </a:lvl3pPr>
            <a:lvl4pPr marL="1028700" indent="0" algn="r">
              <a:buNone/>
              <a:defRPr sz="9000" b="1">
                <a:solidFill>
                  <a:schemeClr val="accent6"/>
                </a:solidFill>
              </a:defRPr>
            </a:lvl4pPr>
            <a:lvl5pPr marL="1371600" indent="0" algn="r">
              <a:buNone/>
              <a:defRPr sz="9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GB" dirty="0"/>
              <a:t>XX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02254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7338" y="904461"/>
            <a:ext cx="8622746" cy="372826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cxnSp>
        <p:nvCxnSpPr>
          <p:cNvPr id="7" name="Google Shape;841;p93">
            <a:extLst>
              <a:ext uri="{FF2B5EF4-FFF2-40B4-BE49-F238E27FC236}">
                <a16:creationId xmlns:a16="http://schemas.microsoft.com/office/drawing/2014/main" id="{4488AE2F-C3DC-094F-BCCA-09253D6265BA}"/>
              </a:ext>
            </a:extLst>
          </p:cNvPr>
          <p:cNvCxnSpPr/>
          <p:nvPr userDrawn="1"/>
        </p:nvCxnSpPr>
        <p:spPr>
          <a:xfrm>
            <a:off x="0" y="808038"/>
            <a:ext cx="7731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ABB20FCB-3EC5-4D4C-8D17-951659C8175D}"/>
              </a:ext>
            </a:extLst>
          </p:cNvPr>
          <p:cNvSpPr/>
          <p:nvPr userDrawn="1"/>
        </p:nvSpPr>
        <p:spPr>
          <a:xfrm>
            <a:off x="0" y="4762500"/>
            <a:ext cx="9144000" cy="381000"/>
          </a:xfrm>
          <a:prstGeom prst="rect">
            <a:avLst/>
          </a:prstGeom>
          <a:solidFill>
            <a:schemeClr val="accent6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A85C777-BA98-654B-93D9-910F7D1CD4F5}"/>
              </a:ext>
            </a:extLst>
          </p:cNvPr>
          <p:cNvSpPr txBox="1"/>
          <p:nvPr userDrawn="1"/>
        </p:nvSpPr>
        <p:spPr>
          <a:xfrm>
            <a:off x="76200" y="4829611"/>
            <a:ext cx="6540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89DC791-07FC-2C42-96B8-532C9C5693B8}" type="slidenum">
              <a:rPr lang="en-US" sz="1000" b="0" i="0" baseline="0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‹#›</a:t>
            </a:fld>
            <a:endParaRPr lang="en-US" sz="1000" b="0" i="0" baseline="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" name="Text Placeholder 28">
            <a:extLst>
              <a:ext uri="{FF2B5EF4-FFF2-40B4-BE49-F238E27FC236}">
                <a16:creationId xmlns:a16="http://schemas.microsoft.com/office/drawing/2014/main" id="{3227F8BF-497A-0949-9EAA-1D7D5F92AEB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286125" y="4864011"/>
            <a:ext cx="2571750" cy="209550"/>
          </a:xfrm>
        </p:spPr>
        <p:txBody>
          <a:bodyPr>
            <a:noAutofit/>
          </a:bodyPr>
          <a:lstStyle>
            <a:lvl1pPr marL="0" indent="0" algn="ctr">
              <a:buNone/>
              <a:defRPr sz="800" baseline="0">
                <a:solidFill>
                  <a:schemeClr val="bg1"/>
                </a:solidFill>
              </a:defRPr>
            </a:lvl1pPr>
            <a:lvl2pPr marL="342900" indent="0" algn="ctr">
              <a:buNone/>
              <a:defRPr sz="800">
                <a:solidFill>
                  <a:srgbClr val="A7A6C8"/>
                </a:solidFill>
              </a:defRPr>
            </a:lvl2pPr>
            <a:lvl3pPr marL="685800" indent="0" algn="ctr">
              <a:buNone/>
              <a:defRPr sz="800">
                <a:solidFill>
                  <a:srgbClr val="A7A6C8"/>
                </a:solidFill>
              </a:defRPr>
            </a:lvl3pPr>
            <a:lvl4pPr marL="1028700" indent="0" algn="ctr">
              <a:buNone/>
              <a:defRPr sz="800">
                <a:solidFill>
                  <a:srgbClr val="A7A6C8"/>
                </a:solidFill>
              </a:defRPr>
            </a:lvl4pPr>
            <a:lvl5pPr marL="1371600" indent="0" algn="ctr">
              <a:buNone/>
              <a:defRPr sz="800">
                <a:solidFill>
                  <a:srgbClr val="A7A6C8"/>
                </a:solidFill>
              </a:defRPr>
            </a:lvl5pPr>
          </a:lstStyle>
          <a:p>
            <a:pPr lvl="0"/>
            <a:r>
              <a:rPr lang="en-GB" dirty="0"/>
              <a:t>CLICK TO ADD FILE CLASSIFICATION</a:t>
            </a:r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EA7B037-6716-FA4E-B5A6-1448B9365DF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80300" y="4890044"/>
            <a:ext cx="1479550" cy="122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8358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cxnSp>
        <p:nvCxnSpPr>
          <p:cNvPr id="7" name="Google Shape;841;p93">
            <a:extLst>
              <a:ext uri="{FF2B5EF4-FFF2-40B4-BE49-F238E27FC236}">
                <a16:creationId xmlns:a16="http://schemas.microsoft.com/office/drawing/2014/main" id="{4488AE2F-C3DC-094F-BCCA-09253D6265BA}"/>
              </a:ext>
            </a:extLst>
          </p:cNvPr>
          <p:cNvCxnSpPr/>
          <p:nvPr userDrawn="1"/>
        </p:nvCxnSpPr>
        <p:spPr>
          <a:xfrm>
            <a:off x="0" y="808038"/>
            <a:ext cx="7731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ABB20FCB-3EC5-4D4C-8D17-951659C8175D}"/>
              </a:ext>
            </a:extLst>
          </p:cNvPr>
          <p:cNvSpPr/>
          <p:nvPr userDrawn="1"/>
        </p:nvSpPr>
        <p:spPr>
          <a:xfrm>
            <a:off x="0" y="4762500"/>
            <a:ext cx="9144000" cy="381000"/>
          </a:xfrm>
          <a:prstGeom prst="rect">
            <a:avLst/>
          </a:prstGeom>
          <a:solidFill>
            <a:schemeClr val="accent6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A85C777-BA98-654B-93D9-910F7D1CD4F5}"/>
              </a:ext>
            </a:extLst>
          </p:cNvPr>
          <p:cNvSpPr txBox="1"/>
          <p:nvPr userDrawn="1"/>
        </p:nvSpPr>
        <p:spPr>
          <a:xfrm>
            <a:off x="76200" y="4829611"/>
            <a:ext cx="6540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89DC791-07FC-2C42-96B8-532C9C5693B8}" type="slidenum">
              <a:rPr lang="en-US" sz="1000" b="0" i="0" baseline="0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‹#›</a:t>
            </a:fld>
            <a:endParaRPr lang="en-US" sz="1000" b="0" i="0" baseline="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" name="Text Placeholder 28">
            <a:extLst>
              <a:ext uri="{FF2B5EF4-FFF2-40B4-BE49-F238E27FC236}">
                <a16:creationId xmlns:a16="http://schemas.microsoft.com/office/drawing/2014/main" id="{3227F8BF-497A-0949-9EAA-1D7D5F92AEB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286125" y="4864011"/>
            <a:ext cx="2571750" cy="209550"/>
          </a:xfrm>
        </p:spPr>
        <p:txBody>
          <a:bodyPr>
            <a:noAutofit/>
          </a:bodyPr>
          <a:lstStyle>
            <a:lvl1pPr marL="0" indent="0" algn="ctr">
              <a:buNone/>
              <a:defRPr sz="800" baseline="0">
                <a:solidFill>
                  <a:schemeClr val="bg1"/>
                </a:solidFill>
              </a:defRPr>
            </a:lvl1pPr>
            <a:lvl2pPr marL="342900" indent="0" algn="ctr">
              <a:buNone/>
              <a:defRPr sz="800">
                <a:solidFill>
                  <a:srgbClr val="A7A6C8"/>
                </a:solidFill>
              </a:defRPr>
            </a:lvl2pPr>
            <a:lvl3pPr marL="685800" indent="0" algn="ctr">
              <a:buNone/>
              <a:defRPr sz="800">
                <a:solidFill>
                  <a:srgbClr val="A7A6C8"/>
                </a:solidFill>
              </a:defRPr>
            </a:lvl3pPr>
            <a:lvl4pPr marL="1028700" indent="0" algn="ctr">
              <a:buNone/>
              <a:defRPr sz="800">
                <a:solidFill>
                  <a:srgbClr val="A7A6C8"/>
                </a:solidFill>
              </a:defRPr>
            </a:lvl4pPr>
            <a:lvl5pPr marL="1371600" indent="0" algn="ctr">
              <a:buNone/>
              <a:defRPr sz="800">
                <a:solidFill>
                  <a:srgbClr val="A7A6C8"/>
                </a:solidFill>
              </a:defRPr>
            </a:lvl5pPr>
          </a:lstStyle>
          <a:p>
            <a:pPr lvl="0"/>
            <a:r>
              <a:rPr lang="en-GB" dirty="0"/>
              <a:t>CLICK TO ADD FILE CLASSIFICATION</a:t>
            </a:r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EA7B037-6716-FA4E-B5A6-1448B9365DF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80300" y="4890044"/>
            <a:ext cx="1479550" cy="122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00960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7338" y="1213371"/>
            <a:ext cx="8622746" cy="3376917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cxnSp>
        <p:nvCxnSpPr>
          <p:cNvPr id="7" name="Google Shape;841;p93">
            <a:extLst>
              <a:ext uri="{FF2B5EF4-FFF2-40B4-BE49-F238E27FC236}">
                <a16:creationId xmlns:a16="http://schemas.microsoft.com/office/drawing/2014/main" id="{4488AE2F-C3DC-094F-BCCA-09253D6265BA}"/>
              </a:ext>
            </a:extLst>
          </p:cNvPr>
          <p:cNvCxnSpPr/>
          <p:nvPr userDrawn="1"/>
        </p:nvCxnSpPr>
        <p:spPr>
          <a:xfrm>
            <a:off x="0" y="1091980"/>
            <a:ext cx="7731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CD934F34-A6B6-024E-8513-C47E8139FEDD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287338" y="724030"/>
            <a:ext cx="8622906" cy="312280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rgbClr val="C74A2B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8CA86EF-9080-504B-8F2C-663E7C0343D1}"/>
              </a:ext>
            </a:extLst>
          </p:cNvPr>
          <p:cNvSpPr/>
          <p:nvPr userDrawn="1"/>
        </p:nvSpPr>
        <p:spPr>
          <a:xfrm>
            <a:off x="0" y="4762500"/>
            <a:ext cx="9144000" cy="381000"/>
          </a:xfrm>
          <a:prstGeom prst="rect">
            <a:avLst/>
          </a:prstGeom>
          <a:solidFill>
            <a:schemeClr val="accent6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C6AAC32-6550-7247-8984-330BE8268A59}"/>
              </a:ext>
            </a:extLst>
          </p:cNvPr>
          <p:cNvSpPr txBox="1"/>
          <p:nvPr userDrawn="1"/>
        </p:nvSpPr>
        <p:spPr>
          <a:xfrm>
            <a:off x="76200" y="4829611"/>
            <a:ext cx="6540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89DC791-07FC-2C42-96B8-532C9C5693B8}" type="slidenum">
              <a:rPr lang="en-US" sz="1000" b="0" i="0" baseline="0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‹#›</a:t>
            </a:fld>
            <a:endParaRPr lang="en-US" sz="1000" b="0" i="0" baseline="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6" name="Text Placeholder 28">
            <a:extLst>
              <a:ext uri="{FF2B5EF4-FFF2-40B4-BE49-F238E27FC236}">
                <a16:creationId xmlns:a16="http://schemas.microsoft.com/office/drawing/2014/main" id="{7FC610B1-E378-A049-BAF5-A14FB15EE01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286125" y="4864011"/>
            <a:ext cx="2571750" cy="209550"/>
          </a:xfrm>
        </p:spPr>
        <p:txBody>
          <a:bodyPr>
            <a:noAutofit/>
          </a:bodyPr>
          <a:lstStyle>
            <a:lvl1pPr marL="0" indent="0" algn="ctr">
              <a:buNone/>
              <a:defRPr sz="800" baseline="0">
                <a:solidFill>
                  <a:schemeClr val="bg1"/>
                </a:solidFill>
              </a:defRPr>
            </a:lvl1pPr>
            <a:lvl2pPr marL="342900" indent="0" algn="ctr">
              <a:buNone/>
              <a:defRPr sz="800">
                <a:solidFill>
                  <a:srgbClr val="A7A6C8"/>
                </a:solidFill>
              </a:defRPr>
            </a:lvl2pPr>
            <a:lvl3pPr marL="685800" indent="0" algn="ctr">
              <a:buNone/>
              <a:defRPr sz="800">
                <a:solidFill>
                  <a:srgbClr val="A7A6C8"/>
                </a:solidFill>
              </a:defRPr>
            </a:lvl3pPr>
            <a:lvl4pPr marL="1028700" indent="0" algn="ctr">
              <a:buNone/>
              <a:defRPr sz="800">
                <a:solidFill>
                  <a:srgbClr val="A7A6C8"/>
                </a:solidFill>
              </a:defRPr>
            </a:lvl4pPr>
            <a:lvl5pPr marL="1371600" indent="0" algn="ctr">
              <a:buNone/>
              <a:defRPr sz="800">
                <a:solidFill>
                  <a:srgbClr val="A7A6C8"/>
                </a:solidFill>
              </a:defRPr>
            </a:lvl5pPr>
          </a:lstStyle>
          <a:p>
            <a:pPr lvl="0"/>
            <a:r>
              <a:rPr lang="en-GB" dirty="0"/>
              <a:t>CLICK TO ADD FILE CLASSIFICATION</a:t>
            </a:r>
            <a:endParaRPr lang="en-US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FFD9A28B-E8D6-284C-AF02-9EF477BB05F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80300" y="4890044"/>
            <a:ext cx="1479550" cy="122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4511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7337" y="273844"/>
            <a:ext cx="8615657" cy="4987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7338" y="843516"/>
            <a:ext cx="8622746" cy="37892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200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8" r:id="rId2"/>
    <p:sldLayoutId id="2147483672" r:id="rId3"/>
    <p:sldLayoutId id="2147483675" r:id="rId4"/>
    <p:sldLayoutId id="2147483677" r:id="rId5"/>
    <p:sldLayoutId id="2147483676" r:id="rId6"/>
    <p:sldLayoutId id="2147483662" r:id="rId7"/>
    <p:sldLayoutId id="2147483679" r:id="rId8"/>
    <p:sldLayoutId id="2147483673" r:id="rId9"/>
    <p:sldLayoutId id="2147483669" r:id="rId10"/>
    <p:sldLayoutId id="2147483665" r:id="rId11"/>
    <p:sldLayoutId id="2147483666" r:id="rId12"/>
    <p:sldLayoutId id="2147483667" r:id="rId13"/>
    <p:sldLayoutId id="2147483663" r:id="rId1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400" b="1" i="0" kern="1200">
          <a:solidFill>
            <a:srgbClr val="292F60"/>
          </a:solidFill>
          <a:latin typeface="Segoe UI" panose="020B0502040204020203" pitchFamily="34" charset="0"/>
          <a:ea typeface="+mj-ea"/>
          <a:cs typeface="Segoe UI" panose="020B0502040204020203" pitchFamily="34" charset="0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1800" b="0" i="0" kern="1200">
          <a:solidFill>
            <a:srgbClr val="444443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b="0" i="0" kern="1200">
          <a:solidFill>
            <a:srgbClr val="444443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b="0" i="0" kern="1200">
          <a:solidFill>
            <a:srgbClr val="444443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b="0" i="0" kern="1200">
          <a:solidFill>
            <a:srgbClr val="444443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b="0" i="0" kern="1200">
          <a:solidFill>
            <a:srgbClr val="444443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81" userDrawn="1">
          <p15:clr>
            <a:srgbClr val="F26B43"/>
          </p15:clr>
        </p15:guide>
        <p15:guide id="2" orient="horz" pos="169" userDrawn="1">
          <p15:clr>
            <a:srgbClr val="F26B43"/>
          </p15:clr>
        </p15:guide>
        <p15:guide id="3" orient="horz" pos="50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943A0883-B9E7-4E41-8A81-9958B5F394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9485" y="1533391"/>
            <a:ext cx="8168320" cy="1790700"/>
          </a:xfrm>
        </p:spPr>
        <p:txBody>
          <a:bodyPr>
            <a:normAutofit fontScale="90000"/>
          </a:bodyPr>
          <a:lstStyle/>
          <a:p>
            <a:r>
              <a:rPr lang="en-SG" dirty="0"/>
              <a:t>Executive Summary for MedTech Catapult Project Funding </a:t>
            </a:r>
            <a:br>
              <a:rPr lang="en-SG" dirty="0"/>
            </a:br>
            <a:r>
              <a:rPr lang="en-SG" dirty="0">
                <a:solidFill>
                  <a:srgbClr val="921A14"/>
                </a:solidFill>
              </a:rPr>
              <a:t>“Project Title”</a:t>
            </a:r>
            <a:br>
              <a:rPr lang="en-SG" dirty="0"/>
            </a:br>
            <a:endParaRPr lang="en-US" dirty="0"/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0FB62740-DAE5-724E-A507-345F9949B1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6780" y="3175235"/>
            <a:ext cx="5690189" cy="297712"/>
          </a:xfrm>
        </p:spPr>
        <p:txBody>
          <a:bodyPr/>
          <a:lstStyle/>
          <a:p>
            <a:r>
              <a:rPr lang="en-US" dirty="0">
                <a:solidFill>
                  <a:srgbClr val="921A14"/>
                </a:solidFill>
              </a:rPr>
              <a:t>Team Composition:</a:t>
            </a:r>
          </a:p>
          <a:p>
            <a:endParaRPr lang="en-US" dirty="0">
              <a:solidFill>
                <a:srgbClr val="921A14"/>
              </a:solidFill>
            </a:endParaRPr>
          </a:p>
        </p:txBody>
      </p:sp>
      <p:pic>
        <p:nvPicPr>
          <p:cNvPr id="17" name="Picture Placeholder 16" descr="A close-up of a person using a tablet&#10;&#10;Description automatically generated">
            <a:extLst>
              <a:ext uri="{FF2B5EF4-FFF2-40B4-BE49-F238E27FC236}">
                <a16:creationId xmlns:a16="http://schemas.microsoft.com/office/drawing/2014/main" id="{6696C4B0-8852-977F-B32D-002B44F8BF6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hqprint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3896049-1909-EA3F-7914-7CEA1C8C1B95}"/>
              </a:ext>
            </a:extLst>
          </p:cNvPr>
          <p:cNvSpPr/>
          <p:nvPr/>
        </p:nvSpPr>
        <p:spPr>
          <a:xfrm>
            <a:off x="207788" y="4303443"/>
            <a:ext cx="872842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</a:rPr>
              <a:t>The information is furnished to the MedTech Catapult with the understanding that it shall be used or disclosed for proposal evaluation, reference, reporting and industry engagement purposes. </a:t>
            </a:r>
            <a:endParaRPr lang="en-US" altLang="en-US" sz="1100" dirty="0">
              <a:solidFill>
                <a:schemeClr val="bg1"/>
              </a:solidFill>
              <a:ea typeface="SimSun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" name="Text Placeholder 18">
            <a:extLst>
              <a:ext uri="{FF2B5EF4-FFF2-40B4-BE49-F238E27FC236}">
                <a16:creationId xmlns:a16="http://schemas.microsoft.com/office/drawing/2014/main" id="{DB27DD31-620B-1035-2FD3-E1744D3F9FBE}"/>
              </a:ext>
            </a:extLst>
          </p:cNvPr>
          <p:cNvSpPr txBox="1">
            <a:spLocks/>
          </p:cNvSpPr>
          <p:nvPr/>
        </p:nvSpPr>
        <p:spPr>
          <a:xfrm>
            <a:off x="4080443" y="4837810"/>
            <a:ext cx="2083820" cy="219551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rgbClr val="444443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rgbClr val="444443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rgbClr val="444443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rgbClr val="444443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rgbClr val="444443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100" dirty="0"/>
              <a:t>ARES PRIVATE  (when filled)</a:t>
            </a:r>
          </a:p>
        </p:txBody>
      </p:sp>
    </p:spTree>
    <p:extLst>
      <p:ext uri="{BB962C8B-B14F-4D97-AF65-F5344CB8AC3E}">
        <p14:creationId xmlns:p14="http://schemas.microsoft.com/office/powerpoint/2010/main" val="7697500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33D9D5-CFF2-1240-E22D-FB258AE04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SG" dirty="0"/>
              <a:t>Commercialization Plan</a:t>
            </a:r>
            <a:br>
              <a:rPr lang="en-SG" dirty="0"/>
            </a:br>
            <a:endParaRPr lang="en-SG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DC62A0-4384-0D66-E46A-D5B54836DA3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sz="800" dirty="0"/>
              <a:t>ARES PRIVATE  (when filled)</a:t>
            </a:r>
          </a:p>
          <a:p>
            <a:endParaRPr lang="en-SG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ABD61A3-625F-BA71-AC2A-0556D607C827}"/>
              </a:ext>
            </a:extLst>
          </p:cNvPr>
          <p:cNvSpPr txBox="1"/>
          <p:nvPr/>
        </p:nvSpPr>
        <p:spPr>
          <a:xfrm>
            <a:off x="287337" y="861156"/>
            <a:ext cx="8318781" cy="95410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i="1" dirty="0"/>
              <a:t>Describe the target market segment, trends, growth and addressable market.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i="1" dirty="0"/>
              <a:t>Define intended use, proposed entry markets and corresponding regulatory classification.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i="1" dirty="0"/>
              <a:t>Describe </a:t>
            </a:r>
            <a:r>
              <a:rPr lang="en-GB" sz="1400" i="1"/>
              <a:t>current vs targeted manufacturing throughput/volume.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i="1"/>
              <a:t>Describe </a:t>
            </a:r>
            <a:r>
              <a:rPr lang="en-GB" sz="1400" i="1" dirty="0"/>
              <a:t>proposed pricing</a:t>
            </a:r>
            <a:r>
              <a:rPr lang="en-GB" sz="1400" i="1"/>
              <a:t> (e.g. average selling price)</a:t>
            </a:r>
            <a:r>
              <a:rPr lang="en-GB" sz="1400" i="1" dirty="0"/>
              <a:t> and/or reimbursement strategy.</a:t>
            </a:r>
          </a:p>
        </p:txBody>
      </p:sp>
    </p:spTree>
    <p:extLst>
      <p:ext uri="{BB962C8B-B14F-4D97-AF65-F5344CB8AC3E}">
        <p14:creationId xmlns:p14="http://schemas.microsoft.com/office/powerpoint/2010/main" val="10996083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772D5D-3BD1-D8EE-C39D-93D9BC5A35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SG" dirty="0"/>
              <a:t>Industry Collaborator Details</a:t>
            </a:r>
            <a:br>
              <a:rPr lang="en-SG" dirty="0"/>
            </a:br>
            <a:endParaRPr lang="en-SG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181A028-76F2-D0D5-5DEA-CF8805A9B57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sz="800"/>
              <a:t>ARES PRIVATE  (when filled)</a:t>
            </a:r>
          </a:p>
          <a:p>
            <a:endParaRPr lang="en-SG"/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08992272-D270-F5DE-ADBA-B9A10E9FB96B}"/>
              </a:ext>
            </a:extLst>
          </p:cNvPr>
          <p:cNvSpPr txBox="1">
            <a:spLocks/>
          </p:cNvSpPr>
          <p:nvPr/>
        </p:nvSpPr>
        <p:spPr>
          <a:xfrm>
            <a:off x="145997" y="792001"/>
            <a:ext cx="8506226" cy="3756948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rgbClr val="444443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rgbClr val="444443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rgbClr val="444443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rgbClr val="444443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rgbClr val="444443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400" i="1" dirty="0">
                <a:solidFill>
                  <a:schemeClr val="tx1"/>
                </a:solidFill>
                <a:latin typeface="+mn-lt"/>
              </a:rPr>
              <a:t>Please provide information about the industry collaborator*</a:t>
            </a:r>
            <a:endParaRPr lang="en-SG" sz="1400" i="1" dirty="0">
              <a:solidFill>
                <a:schemeClr val="tx1"/>
              </a:solidFill>
              <a:latin typeface="+mn-lt"/>
              <a:ea typeface="Batang"/>
              <a:cs typeface="Times New Roman" panose="02020603050405020304" pitchFamily="18" charset="0"/>
            </a:endParaRPr>
          </a:p>
          <a:p>
            <a:pPr marL="285750" indent="-285750"/>
            <a:r>
              <a:rPr lang="en-GB" sz="1400" i="1" dirty="0">
                <a:latin typeface="+mn-lt"/>
              </a:rPr>
              <a:t>Leadership team</a:t>
            </a:r>
          </a:p>
          <a:p>
            <a:pPr marL="285750" indent="-285750"/>
            <a:r>
              <a:rPr lang="en-GB" sz="1400" i="1" dirty="0">
                <a:latin typeface="+mn-lt"/>
              </a:rPr>
              <a:t>Business products</a:t>
            </a:r>
          </a:p>
          <a:p>
            <a:pPr marL="285750" indent="-285750"/>
            <a:r>
              <a:rPr lang="en-GB" sz="1400" i="1" dirty="0">
                <a:latin typeface="+mn-lt"/>
              </a:rPr>
              <a:t>No of staff</a:t>
            </a:r>
          </a:p>
          <a:p>
            <a:pPr marL="285750" indent="-285750"/>
            <a:r>
              <a:rPr lang="en-GB" sz="1400" i="1" dirty="0">
                <a:latin typeface="+mn-lt"/>
              </a:rPr>
              <a:t>Global outreach/activities</a:t>
            </a:r>
          </a:p>
          <a:p>
            <a:pPr marL="285750" indent="-285750"/>
            <a:r>
              <a:rPr lang="en-GB" sz="1400" i="1" dirty="0">
                <a:latin typeface="+mn-lt"/>
              </a:rPr>
              <a:t>Revenue and key revenue streams; fundraising status</a:t>
            </a:r>
          </a:p>
          <a:p>
            <a:pPr marL="285750" indent="-285750"/>
            <a:r>
              <a:rPr lang="en-GB" sz="1400" i="1" dirty="0">
                <a:latin typeface="+mn-lt"/>
              </a:rPr>
              <a:t>Past engagements with A*STAR</a:t>
            </a:r>
          </a:p>
          <a:p>
            <a:pPr marL="285750" indent="-285750"/>
            <a:r>
              <a:rPr lang="en-GB" sz="1400" i="1" dirty="0">
                <a:latin typeface="+mn-lt"/>
              </a:rPr>
              <a:t>What are their pain points </a:t>
            </a:r>
          </a:p>
          <a:p>
            <a:endParaRPr lang="en-GB" sz="1400" dirty="0">
              <a:latin typeface="+mn-lt"/>
            </a:endParaRPr>
          </a:p>
          <a:p>
            <a:endParaRPr lang="en-GB" sz="1400" dirty="0">
              <a:latin typeface="+mn-lt"/>
            </a:endParaRPr>
          </a:p>
          <a:p>
            <a:r>
              <a:rPr lang="en-GB" sz="1400" dirty="0">
                <a:latin typeface="+mn-lt"/>
              </a:rPr>
              <a:t>*If your industry collaborator is not already a local contract manufacturing organization (CMO), please indicate if a local CMO has been identified and provide similar corresponding business information in an additional slide</a:t>
            </a:r>
            <a:endParaRPr lang="en-SG" sz="14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532989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0DE232B-E6F3-1347-BF63-708215988A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81103" y="2859221"/>
            <a:ext cx="2047875" cy="85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9302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667A924-D1F4-A24D-BFA3-7BE661EEE8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SG" sz="2400" dirty="0"/>
              <a:t>Please submit this set of presentation slides together with the completed ‘Executive Summary’ word document.</a:t>
            </a:r>
            <a:br>
              <a:rPr lang="en-SG" sz="2400" dirty="0"/>
            </a:br>
            <a:br>
              <a:rPr lang="en-SG" sz="2400" dirty="0"/>
            </a:br>
            <a:br>
              <a:rPr lang="en-SG" sz="2400" dirty="0"/>
            </a:br>
            <a:endParaRPr lang="en-US" sz="2400" dirty="0"/>
          </a:p>
        </p:txBody>
      </p:sp>
      <p:pic>
        <p:nvPicPr>
          <p:cNvPr id="9" name="Picture Placeholder 8" descr="A light bulb with drawings on it&#10;&#10;Description automatically generated">
            <a:extLst>
              <a:ext uri="{FF2B5EF4-FFF2-40B4-BE49-F238E27FC236}">
                <a16:creationId xmlns:a16="http://schemas.microsoft.com/office/drawing/2014/main" id="{6538ABFA-63A9-0C99-9472-DF797C4B6818}"/>
              </a:ext>
            </a:extLst>
          </p:cNvPr>
          <p:cNvPicPr>
            <a:picLocks noGrp="1" noChangeAspect="1"/>
          </p:cNvPicPr>
          <p:nvPr>
            <p:ph type="pic" idx="3"/>
          </p:nvPr>
        </p:nvPicPr>
        <p:blipFill>
          <a:blip r:embed="rId2" cstate="hqprint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952903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29EDB1-0BB0-400A-23F5-3C50DF79B2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SG" dirty="0"/>
              <a:t>Instructions Page</a:t>
            </a:r>
            <a:br>
              <a:rPr lang="en-SG" dirty="0"/>
            </a:br>
            <a:endParaRPr lang="en-SG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D54C15-2EA0-ABB2-182F-7C21932CD10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sz="800" dirty="0"/>
              <a:t>ARES PRIVATE  (when filled)</a:t>
            </a:r>
          </a:p>
          <a:p>
            <a:endParaRPr lang="en-SG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2818C8C-FEC2-8966-62AC-BF5E4B6E679E}"/>
              </a:ext>
            </a:extLst>
          </p:cNvPr>
          <p:cNvSpPr txBox="1"/>
          <p:nvPr/>
        </p:nvSpPr>
        <p:spPr>
          <a:xfrm>
            <a:off x="373724" y="921905"/>
            <a:ext cx="817092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SG" dirty="0">
                <a:ea typeface="Calibri" panose="020F0502020204030204" pitchFamily="34" charset="0"/>
                <a:cs typeface="Times New Roman" panose="02020603050405020304" pitchFamily="18" charset="0"/>
              </a:rPr>
              <a:t>Please complete </a:t>
            </a:r>
            <a:r>
              <a:rPr lang="en-SG" u="sng" dirty="0">
                <a:ea typeface="Calibri" panose="020F0502020204030204" pitchFamily="34" charset="0"/>
                <a:cs typeface="Times New Roman" panose="02020603050405020304" pitchFamily="18" charset="0"/>
              </a:rPr>
              <a:t>ALL</a:t>
            </a:r>
            <a:r>
              <a:rPr lang="en-SG" dirty="0">
                <a:ea typeface="Calibri" panose="020F0502020204030204" pitchFamily="34" charset="0"/>
                <a:cs typeface="Times New Roman" panose="02020603050405020304" pitchFamily="18" charset="0"/>
              </a:rPr>
              <a:t> sections as indicated, providing all necessary and pertinent that will be useful in assessment.</a:t>
            </a:r>
          </a:p>
          <a:p>
            <a:pPr marL="342900" indent="-342900">
              <a:buAutoNum type="arabicPeriod"/>
            </a:pPr>
            <a:endParaRPr lang="en-SG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buFontTx/>
              <a:buAutoNum type="arabicPeriod"/>
            </a:pPr>
            <a:r>
              <a:rPr lang="en-SG" dirty="0">
                <a:ea typeface="Calibri" panose="020F0502020204030204" pitchFamily="34" charset="0"/>
                <a:cs typeface="Times New Roman" panose="02020603050405020304" pitchFamily="18" charset="0"/>
              </a:rPr>
              <a:t>Please do not delete any slides/sections for this submission and indicate N.A if not used. </a:t>
            </a:r>
            <a:r>
              <a:rPr lang="en-US" dirty="0"/>
              <a:t>Incomplete submissions will not be accepted. </a:t>
            </a:r>
          </a:p>
          <a:p>
            <a:pPr marL="342900" indent="-342900">
              <a:buFontTx/>
              <a:buAutoNum type="arabicPeriod"/>
            </a:pPr>
            <a:endParaRPr lang="en-US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buFontTx/>
              <a:buAutoNum type="arabicPeriod"/>
            </a:pPr>
            <a:r>
              <a:rPr lang="en-SG" dirty="0">
                <a:ea typeface="Calibri" panose="020F0502020204030204" pitchFamily="34" charset="0"/>
                <a:cs typeface="Times New Roman" panose="02020603050405020304" pitchFamily="18" charset="0"/>
              </a:rPr>
              <a:t>Font size should be kept as size 14.</a:t>
            </a:r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342900" indent="-342900">
              <a:buFontTx/>
              <a:buAutoNum type="arabicPeriod"/>
            </a:pPr>
            <a:endParaRPr lang="en-US" dirty="0">
              <a:cs typeface="Times New Roman" panose="02020603050405020304" pitchFamily="18" charset="0"/>
            </a:endParaRPr>
          </a:p>
          <a:p>
            <a:pPr marL="342900" indent="-342900">
              <a:buFontTx/>
              <a:buAutoNum type="arabicPeriod"/>
            </a:pPr>
            <a:r>
              <a:rPr lang="en-SG" dirty="0"/>
              <a:t>You may include diagrams/comparison tables etc to aid your description.</a:t>
            </a:r>
          </a:p>
          <a:p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29820288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01913C-7795-4AE3-0974-7BB4B2FFCE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7337" y="266160"/>
            <a:ext cx="8615657" cy="498789"/>
          </a:xfrm>
        </p:spPr>
        <p:txBody>
          <a:bodyPr>
            <a:normAutofit fontScale="90000"/>
          </a:bodyPr>
          <a:lstStyle/>
          <a:p>
            <a:r>
              <a:rPr lang="en-SG" dirty="0"/>
              <a:t>Executive Summary</a:t>
            </a:r>
            <a:br>
              <a:rPr lang="en-SG" dirty="0"/>
            </a:br>
            <a:endParaRPr lang="en-SG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F80862-449A-988A-0539-7CC0C289776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sz="800" dirty="0"/>
              <a:t>ARES PRIVATE  (when filled)</a:t>
            </a:r>
          </a:p>
          <a:p>
            <a:endParaRPr lang="en-SG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0986735-0AE8-FA0E-80B3-9A8C8E883E58}"/>
              </a:ext>
            </a:extLst>
          </p:cNvPr>
          <p:cNvCxnSpPr>
            <a:cxnSpLocks/>
          </p:cNvCxnSpPr>
          <p:nvPr/>
        </p:nvCxnSpPr>
        <p:spPr>
          <a:xfrm>
            <a:off x="4523335" y="831035"/>
            <a:ext cx="0" cy="391596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236D739-18BF-503A-AAD5-13233D761BD0}"/>
              </a:ext>
            </a:extLst>
          </p:cNvPr>
          <p:cNvCxnSpPr>
            <a:cxnSpLocks/>
          </p:cNvCxnSpPr>
          <p:nvPr/>
        </p:nvCxnSpPr>
        <p:spPr>
          <a:xfrm flipH="1">
            <a:off x="228902" y="2550617"/>
            <a:ext cx="87460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F48AEF29-90AF-2F1D-B5A6-BB313F35ABC8}"/>
              </a:ext>
            </a:extLst>
          </p:cNvPr>
          <p:cNvSpPr txBox="1"/>
          <p:nvPr/>
        </p:nvSpPr>
        <p:spPr>
          <a:xfrm>
            <a:off x="80054" y="823969"/>
            <a:ext cx="36420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Clinical Need/ Problem Statement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0C3C0B5-5617-0E83-AF96-E9E1D0E86D69}"/>
              </a:ext>
            </a:extLst>
          </p:cNvPr>
          <p:cNvSpPr txBox="1"/>
          <p:nvPr/>
        </p:nvSpPr>
        <p:spPr>
          <a:xfrm>
            <a:off x="4604522" y="855119"/>
            <a:ext cx="46304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1400" b="1" dirty="0"/>
              <a:t>Current Standard of Care/Competitive Landscape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C785489-C905-99F9-A01F-438D5F071DDF}"/>
              </a:ext>
            </a:extLst>
          </p:cNvPr>
          <p:cNvSpPr txBox="1"/>
          <p:nvPr/>
        </p:nvSpPr>
        <p:spPr>
          <a:xfrm>
            <a:off x="80053" y="2634036"/>
            <a:ext cx="45892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Proposed Solution and Commercialization Plan</a:t>
            </a:r>
          </a:p>
          <a:p>
            <a:r>
              <a:rPr lang="en-US" sz="1400" i="1" dirty="0"/>
              <a:t>(identified contract manufacturers where relevant)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02E2E51-2BAD-40BD-BD10-E43F065DCF9D}"/>
              </a:ext>
            </a:extLst>
          </p:cNvPr>
          <p:cNvSpPr txBox="1"/>
          <p:nvPr/>
        </p:nvSpPr>
        <p:spPr>
          <a:xfrm>
            <a:off x="4566102" y="2626022"/>
            <a:ext cx="43361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Proposed Project Development Plan and Indicative Budget</a:t>
            </a:r>
            <a:endParaRPr lang="en-SG" sz="1400" b="1" dirty="0"/>
          </a:p>
        </p:txBody>
      </p:sp>
    </p:spTree>
    <p:extLst>
      <p:ext uri="{BB962C8B-B14F-4D97-AF65-F5344CB8AC3E}">
        <p14:creationId xmlns:p14="http://schemas.microsoft.com/office/powerpoint/2010/main" val="35591001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513D34-32AE-20BB-8CE8-29E98573F4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SG" dirty="0"/>
              <a:t>Clinical Need &amp; Problem Statement</a:t>
            </a:r>
            <a:br>
              <a:rPr lang="en-SG" dirty="0"/>
            </a:br>
            <a:endParaRPr lang="en-SG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786A67-46DE-B3C7-2445-A435B5D8E46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sz="800" dirty="0"/>
              <a:t>ARES PRIVATE  (when filled)</a:t>
            </a:r>
          </a:p>
          <a:p>
            <a:endParaRPr lang="en-SG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88FCE1F-1847-76F1-9877-B339AEB4AF87}"/>
              </a:ext>
            </a:extLst>
          </p:cNvPr>
          <p:cNvSpPr txBox="1"/>
          <p:nvPr/>
        </p:nvSpPr>
        <p:spPr>
          <a:xfrm>
            <a:off x="0" y="792000"/>
            <a:ext cx="9090212" cy="116955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i="1" dirty="0"/>
              <a:t>Background of Problem: What is the problem to be solved? Why is this a problem that warrants significant attention?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i="1" dirty="0"/>
              <a:t>Define unmet need: </a:t>
            </a:r>
            <a:r>
              <a:rPr lang="en-GB" sz="1400" i="1" dirty="0">
                <a:ea typeface="+mn-lt"/>
                <a:cs typeface="+mn-lt"/>
              </a:rPr>
              <a:t>Please clarify and quantify unmet need(s) in terms of i.e. quality (better)/access (faster)/cost (cheaper) where relevant. </a:t>
            </a:r>
            <a:r>
              <a:rPr lang="en-GB" sz="1400" i="1" dirty="0"/>
              <a:t>What is needed to address the problem and/or gap identified above?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i="1" dirty="0"/>
              <a:t>Specify 'Intended Use' and "Indications for Use'.</a:t>
            </a:r>
          </a:p>
        </p:txBody>
      </p:sp>
    </p:spTree>
    <p:extLst>
      <p:ext uri="{BB962C8B-B14F-4D97-AF65-F5344CB8AC3E}">
        <p14:creationId xmlns:p14="http://schemas.microsoft.com/office/powerpoint/2010/main" val="33684766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C22C7F-FFAF-F6FC-8F20-77E6D74A90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SG" dirty="0"/>
              <a:t>Current Standard of Care/Competitive Landscape</a:t>
            </a:r>
            <a:br>
              <a:rPr lang="en-SG" dirty="0"/>
            </a:br>
            <a:endParaRPr lang="en-SG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649668-1DBE-B3B5-03DF-7EF3D026BE5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sz="800" dirty="0"/>
              <a:t>ARES PRIVATE  (when filled)</a:t>
            </a:r>
          </a:p>
          <a:p>
            <a:endParaRPr lang="en-SG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D2BEB72-5F2A-2E90-576A-93D7A13B76AA}"/>
              </a:ext>
            </a:extLst>
          </p:cNvPr>
          <p:cNvSpPr txBox="1"/>
          <p:nvPr/>
        </p:nvSpPr>
        <p:spPr>
          <a:xfrm>
            <a:off x="198303" y="868840"/>
            <a:ext cx="8607600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i="1" dirty="0"/>
              <a:t>Current Standard-of-Care: What is the current standard-of-care/gold-standard and what are the shortcomings/gaps?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i="1" dirty="0"/>
              <a:t>Competitive Analysis: How is the proposed solution better than existing/emerging competing technologies – please provide quantitative/semi-quantitative comparison? </a:t>
            </a:r>
          </a:p>
          <a:p>
            <a:r>
              <a:rPr lang="en-US" sz="1400" dirty="0"/>
              <a:t>(Technology advantage and its value proposition may be verbally articulated)</a:t>
            </a:r>
            <a:endParaRPr lang="en-SG" sz="1400" dirty="0"/>
          </a:p>
        </p:txBody>
      </p:sp>
    </p:spTree>
    <p:extLst>
      <p:ext uri="{BB962C8B-B14F-4D97-AF65-F5344CB8AC3E}">
        <p14:creationId xmlns:p14="http://schemas.microsoft.com/office/powerpoint/2010/main" val="38383324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20D21A-AA7A-8408-A286-685B3255A1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SG" dirty="0"/>
              <a:t>Proposed Solution</a:t>
            </a:r>
            <a:br>
              <a:rPr lang="en-SG" dirty="0"/>
            </a:br>
            <a:endParaRPr lang="en-SG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9A78A3-F61B-A271-49EB-4D20B7CAEFD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sz="800" dirty="0"/>
              <a:t>ARES PRIVATE  (when filled)</a:t>
            </a:r>
          </a:p>
          <a:p>
            <a:endParaRPr lang="en-SG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C73A918-C3FD-55B0-EAFA-EBFB17A60E4D}"/>
              </a:ext>
            </a:extLst>
          </p:cNvPr>
          <p:cNvSpPr txBox="1"/>
          <p:nvPr/>
        </p:nvSpPr>
        <p:spPr>
          <a:xfrm>
            <a:off x="359668" y="845788"/>
            <a:ext cx="810813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i="1" dirty="0"/>
              <a:t>Provide an overview of the proposed solution(s) and how it addresses the unmet need.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i="1" dirty="0"/>
              <a:t>Provide a summary of the technology(</a:t>
            </a:r>
            <a:r>
              <a:rPr lang="en-GB" sz="1400" i="1" dirty="0" err="1"/>
              <a:t>ies</a:t>
            </a:r>
            <a:r>
              <a:rPr lang="en-GB" sz="1400" i="1" dirty="0"/>
              <a:t>) and how it works.</a:t>
            </a:r>
            <a:endParaRPr lang="en-SG" sz="1400" i="1" dirty="0"/>
          </a:p>
          <a:p>
            <a:r>
              <a:rPr lang="en-SG" sz="1400" dirty="0"/>
              <a:t>(Applicant may verbally articulate or provide a short video clip to summarise the core technology and how it works)</a:t>
            </a:r>
          </a:p>
        </p:txBody>
      </p:sp>
    </p:spTree>
    <p:extLst>
      <p:ext uri="{BB962C8B-B14F-4D97-AF65-F5344CB8AC3E}">
        <p14:creationId xmlns:p14="http://schemas.microsoft.com/office/powerpoint/2010/main" val="34856822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99E220-4C5A-F74B-CF1E-316FC95B98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SG" dirty="0"/>
              <a:t>Proposed Project Development Plan</a:t>
            </a:r>
            <a:br>
              <a:rPr lang="en-SG" dirty="0"/>
            </a:br>
            <a:endParaRPr lang="en-SG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42694A-6785-7C40-697B-879EADC3006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sz="800" dirty="0"/>
              <a:t>ARES PRIVATE  (when filled)</a:t>
            </a:r>
          </a:p>
          <a:p>
            <a:endParaRPr lang="en-SG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24E6191-07CF-499E-2C43-8F1A9E0DACF3}"/>
              </a:ext>
            </a:extLst>
          </p:cNvPr>
          <p:cNvSpPr txBox="1"/>
          <p:nvPr/>
        </p:nvSpPr>
        <p:spPr>
          <a:xfrm>
            <a:off x="227102" y="907261"/>
            <a:ext cx="8855426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SG" sz="1400" i="1" dirty="0"/>
              <a:t>List briefly the key objectives/deliverables of the proposed project plan and </a:t>
            </a:r>
            <a:r>
              <a:rPr lang="en-GB" sz="1400" i="1" dirty="0"/>
              <a:t>which part(s) of the total solution this proposal aims to address i.e., component, module, system; and provide the system architecture of the solution where possible.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SG" sz="1400" i="1" dirty="0"/>
              <a:t>Provide an overview of the project development plan and timeline, listing key  design requirements and specifications, corresponding testing and acceptance criteria, go/no-go milestones and any key risks.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i="1" dirty="0"/>
              <a:t>Indicate how MC’s engineering and development team will be involved in the product development plan.</a:t>
            </a:r>
            <a:endParaRPr lang="en-SG" sz="1400" i="1" dirty="0"/>
          </a:p>
        </p:txBody>
      </p:sp>
    </p:spTree>
    <p:extLst>
      <p:ext uri="{BB962C8B-B14F-4D97-AF65-F5344CB8AC3E}">
        <p14:creationId xmlns:p14="http://schemas.microsoft.com/office/powerpoint/2010/main" val="22776676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56197C-3AFA-69FC-B1DF-457EC99B67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SG" dirty="0"/>
              <a:t>Indicative Budget</a:t>
            </a:r>
            <a:br>
              <a:rPr lang="en-SG" dirty="0"/>
            </a:br>
            <a:endParaRPr lang="en-SG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9F6C0C-2ACA-A556-80B1-8F1E1FB4609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sz="800" dirty="0"/>
              <a:t>ARES PRIVATE  (when filled)</a:t>
            </a:r>
          </a:p>
          <a:p>
            <a:endParaRPr lang="en-SG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788B9B7-2DC3-CE0F-280B-6B24AE3732DC}"/>
              </a:ext>
            </a:extLst>
          </p:cNvPr>
          <p:cNvSpPr txBox="1"/>
          <p:nvPr/>
        </p:nvSpPr>
        <p:spPr>
          <a:xfrm>
            <a:off x="287337" y="842334"/>
            <a:ext cx="9145482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SG" sz="1400" i="1" dirty="0"/>
              <a:t>Indicative Budget: Provide an indicative project budget categorized into expenses on Manpower (only public sector performers are allowed), Equipment and Other Operating Expenses.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SG" sz="1400" i="1" dirty="0"/>
              <a:t>To also indicate cash and in-kind contribution from industry, where appropriate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i="1" dirty="0"/>
              <a:t>Share if a contract manufacturer has been identified and key areas of need for design, development and manufacturing.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SG" sz="1400" dirty="0"/>
          </a:p>
        </p:txBody>
      </p:sp>
    </p:spTree>
    <p:extLst>
      <p:ext uri="{BB962C8B-B14F-4D97-AF65-F5344CB8AC3E}">
        <p14:creationId xmlns:p14="http://schemas.microsoft.com/office/powerpoint/2010/main" val="305075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MedTech Catapult Brand Colours">
      <a:dk1>
        <a:srgbClr val="424242"/>
      </a:dk1>
      <a:lt1>
        <a:srgbClr val="282F5F"/>
      </a:lt1>
      <a:dk2>
        <a:srgbClr val="5894D7"/>
      </a:dk2>
      <a:lt2>
        <a:srgbClr val="F3F3F3"/>
      </a:lt2>
      <a:accent1>
        <a:srgbClr val="C7482B"/>
      </a:accent1>
      <a:accent2>
        <a:srgbClr val="000000"/>
      </a:accent2>
      <a:accent3>
        <a:srgbClr val="B8B9C0"/>
      </a:accent3>
      <a:accent4>
        <a:srgbClr val="003087"/>
      </a:accent4>
      <a:accent5>
        <a:srgbClr val="FEFFFF"/>
      </a:accent5>
      <a:accent6>
        <a:srgbClr val="FFFFFF"/>
      </a:accent6>
      <a:hlink>
        <a:srgbClr val="212121"/>
      </a:hlink>
      <a:folHlink>
        <a:srgbClr val="C7482B"/>
      </a:folHlink>
    </a:clrScheme>
    <a:fontScheme name="Custom 3">
      <a:majorFont>
        <a:latin typeface="Segoe UI"/>
        <a:ea typeface=""/>
        <a:cs typeface=""/>
      </a:majorFont>
      <a:minorFont>
        <a:latin typeface="Segoe UI 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905fc9d-2665-48f2-a00d-3677eee8e8e2" xsi:nil="true"/>
    <lcf76f155ced4ddcb4097134ff3c332f xmlns="eb49b448-1b39-4bc6-b042-bc670334b4e1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4AD51E566106418A8EDDBEE8010462" ma:contentTypeVersion="17" ma:contentTypeDescription="Create a new document." ma:contentTypeScope="" ma:versionID="314ca1d4eaff67e1ae72c519ffbbccc2">
  <xsd:schema xmlns:xsd="http://www.w3.org/2001/XMLSchema" xmlns:xs="http://www.w3.org/2001/XMLSchema" xmlns:p="http://schemas.microsoft.com/office/2006/metadata/properties" xmlns:ns2="eb49b448-1b39-4bc6-b042-bc670334b4e1" xmlns:ns3="1905fc9d-2665-48f2-a00d-3677eee8e8e2" targetNamespace="http://schemas.microsoft.com/office/2006/metadata/properties" ma:root="true" ma:fieldsID="a48692147b60b8007a8c96eb8eeb913e" ns2:_="" ns3:_="">
    <xsd:import namespace="eb49b448-1b39-4bc6-b042-bc670334b4e1"/>
    <xsd:import namespace="1905fc9d-2665-48f2-a00d-3677eee8e8e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b49b448-1b39-4bc6-b042-bc670334b4e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b1ff4019-fa99-4329-98e7-f3e88d10e8e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17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05fc9d-2665-48f2-a00d-3677eee8e8e2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cf56569a-9c52-49bc-bcef-166e07e05516}" ma:internalName="TaxCatchAll" ma:showField="CatchAllData" ma:web="1905fc9d-2665-48f2-a00d-3677eee8e8e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3B0FE0B-741E-4012-A91A-9B42246412B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EB56721-CD49-4FF7-A2BE-AA3F293FF07F}">
  <ds:schemaRefs>
    <ds:schemaRef ds:uri="http://purl.org/dc/terms/"/>
    <ds:schemaRef ds:uri="http://purl.org/dc/dcmitype/"/>
    <ds:schemaRef ds:uri="http://www.w3.org/XML/1998/namespace"/>
    <ds:schemaRef ds:uri="http://purl.org/dc/elements/1.1/"/>
    <ds:schemaRef ds:uri="eb49b448-1b39-4bc6-b042-bc670334b4e1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1905fc9d-2665-48f2-a00d-3677eee8e8e2"/>
  </ds:schemaRefs>
</ds:datastoreItem>
</file>

<file path=customXml/itemProps3.xml><?xml version="1.0" encoding="utf-8"?>
<ds:datastoreItem xmlns:ds="http://schemas.openxmlformats.org/officeDocument/2006/customXml" ds:itemID="{28C8B02C-B509-4F2D-9934-688C0C333E1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b49b448-1b39-4bc6-b042-bc670334b4e1"/>
    <ds:schemaRef ds:uri="1905fc9d-2665-48f2-a00d-3677eee8e8e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457</TotalTime>
  <Words>691</Words>
  <Application>Microsoft Office PowerPoint</Application>
  <PresentationFormat>On-screen Show (16:9)</PresentationFormat>
  <Paragraphs>64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Executive Summary for MedTech Catapult Project Funding  “Project Title” </vt:lpstr>
      <vt:lpstr>Please submit this set of presentation slides together with the completed ‘Executive Summary’ word document.   </vt:lpstr>
      <vt:lpstr>Instructions Page </vt:lpstr>
      <vt:lpstr>Executive Summary </vt:lpstr>
      <vt:lpstr>Clinical Need &amp; Problem Statement </vt:lpstr>
      <vt:lpstr>Current Standard of Care/Competitive Landscape </vt:lpstr>
      <vt:lpstr>Proposed Solution </vt:lpstr>
      <vt:lpstr>Proposed Project Development Plan </vt:lpstr>
      <vt:lpstr>Indicative Budget </vt:lpstr>
      <vt:lpstr>Commercialization Plan </vt:lpstr>
      <vt:lpstr>Industry Collaborator Details 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Mervin John</dc:creator>
  <cp:lastModifiedBy>Casper Lim</cp:lastModifiedBy>
  <cp:revision>64</cp:revision>
  <dcterms:created xsi:type="dcterms:W3CDTF">2024-05-30T09:13:26Z</dcterms:created>
  <dcterms:modified xsi:type="dcterms:W3CDTF">2025-02-03T07:07:03Z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0x010100C14AD51E566106418A8EDDBEE8010462</vt:lpwstr>
  </property>
  <property fmtid="{D5CDD505-2E9C-101B-9397-08002B2CF9AE}" pid="3" name="MediaServiceImageTags">
    <vt:lpwstr/>
  </property>
</Properties>
</file>