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8"/>
  </p:notesMasterIdLst>
  <p:sldIdLst>
    <p:sldId id="257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910DC67-FCC8-9BEF-BF49-30BCC53FED82}" name="Jessica XIE Jiaxin" initials="XJ" userId="S::jxjx@gis.a-star.edu.sg::46f8f5d4-5786-4989-af97-81fc0ae4a3ce" providerId="AD"/>
  <p188:author id="{1E3A6C7F-8926-ED10-E590-6CE874C78C49}" name="Davies, Simon" initials="DS" userId="S::daviess@pfizer.com::8970ce5d-98e8-42ad-91c6-02c91505085c" providerId="AD"/>
  <p188:author id="{F80CE387-40D1-0BB0-CF0F-FB1A74C1F5FE}" name="Kuhl, Nadine" initials="KN" userId="S::kuhln@merck.com::3a26bdc1-d480-4840-bfaf-098ab50c63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447" autoAdjust="0"/>
  </p:normalViewPr>
  <p:slideViewPr>
    <p:cSldViewPr snapToGrid="0">
      <p:cViewPr varScale="1">
        <p:scale>
          <a:sx n="67" d="100"/>
          <a:sy n="67" d="100"/>
        </p:scale>
        <p:origin x="620" y="4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XIE Jiaxin" userId="46f8f5d4-5786-4989-af97-81fc0ae4a3ce" providerId="ADAL" clId="{564F555D-D3E7-437D-A7C1-D0228BC687D0}"/>
    <pc:docChg chg="undo redo custSel addSld delSld modSld modMainMaster modNotesMaster">
      <pc:chgData name="Jessica XIE Jiaxin" userId="46f8f5d4-5786-4989-af97-81fc0ae4a3ce" providerId="ADAL" clId="{564F555D-D3E7-437D-A7C1-D0228BC687D0}" dt="2023-12-14T07:55:16.782" v="1185" actId="20577"/>
      <pc:docMkLst>
        <pc:docMk/>
      </pc:docMkLst>
      <pc:sldChg chg="addSp delSp modSp mod">
        <pc:chgData name="Jessica XIE Jiaxin" userId="46f8f5d4-5786-4989-af97-81fc0ae4a3ce" providerId="ADAL" clId="{564F555D-D3E7-437D-A7C1-D0228BC687D0}" dt="2023-12-14T07:55:03.008" v="1183"/>
        <pc:sldMkLst>
          <pc:docMk/>
          <pc:sldMk cId="40405644" sldId="257"/>
        </pc:sldMkLst>
        <pc:spChg chg="del mod">
          <ac:chgData name="Jessica XIE Jiaxin" userId="46f8f5d4-5786-4989-af97-81fc0ae4a3ce" providerId="ADAL" clId="{564F555D-D3E7-437D-A7C1-D0228BC687D0}" dt="2023-12-14T06:35:02.328" v="259" actId="478"/>
          <ac:spMkLst>
            <pc:docMk/>
            <pc:sldMk cId="40405644" sldId="257"/>
            <ac:spMk id="2" creationId="{00000000-0000-0000-0000-000000000000}"/>
          </ac:spMkLst>
        </pc:spChg>
        <pc:spChg chg="add mod">
          <ac:chgData name="Jessica XIE Jiaxin" userId="46f8f5d4-5786-4989-af97-81fc0ae4a3ce" providerId="ADAL" clId="{564F555D-D3E7-437D-A7C1-D0228BC687D0}" dt="2023-12-14T06:35:11.295" v="261" actId="12788"/>
          <ac:spMkLst>
            <pc:docMk/>
            <pc:sldMk cId="40405644" sldId="257"/>
            <ac:spMk id="3" creationId="{28EE754D-7106-5969-E2B9-91B9295F0656}"/>
          </ac:spMkLst>
        </pc:spChg>
        <pc:spChg chg="del mod">
          <ac:chgData name="Jessica XIE Jiaxin" userId="46f8f5d4-5786-4989-af97-81fc0ae4a3ce" providerId="ADAL" clId="{564F555D-D3E7-437D-A7C1-D0228BC687D0}" dt="2023-12-14T07:55:02.774" v="1182" actId="478"/>
          <ac:spMkLst>
            <pc:docMk/>
            <pc:sldMk cId="40405644" sldId="257"/>
            <ac:spMk id="5" creationId="{69C5CBE8-3704-7BB9-9012-756DD6BDD246}"/>
          </ac:spMkLst>
        </pc:spChg>
        <pc:spChg chg="add del mod">
          <ac:chgData name="Jessica XIE Jiaxin" userId="46f8f5d4-5786-4989-af97-81fc0ae4a3ce" providerId="ADAL" clId="{564F555D-D3E7-437D-A7C1-D0228BC687D0}" dt="2023-12-14T06:35:08.744" v="260" actId="478"/>
          <ac:spMkLst>
            <pc:docMk/>
            <pc:sldMk cId="40405644" sldId="257"/>
            <ac:spMk id="7" creationId="{9D5FFC20-989B-E28A-A6B3-625EB2A8D2EA}"/>
          </ac:spMkLst>
        </pc:spChg>
        <pc:spChg chg="mod">
          <ac:chgData name="Jessica XIE Jiaxin" userId="46f8f5d4-5786-4989-af97-81fc0ae4a3ce" providerId="ADAL" clId="{564F555D-D3E7-437D-A7C1-D0228BC687D0}" dt="2023-12-14T07:44:38.281" v="777" actId="20577"/>
          <ac:spMkLst>
            <pc:docMk/>
            <pc:sldMk cId="40405644" sldId="257"/>
            <ac:spMk id="9" creationId="{C2AF4492-0883-4090-5FBF-14FED996F32C}"/>
          </ac:spMkLst>
        </pc:spChg>
        <pc:spChg chg="add mod">
          <ac:chgData name="Jessica XIE Jiaxin" userId="46f8f5d4-5786-4989-af97-81fc0ae4a3ce" providerId="ADAL" clId="{564F555D-D3E7-437D-A7C1-D0228BC687D0}" dt="2023-12-14T07:55:03.008" v="1183"/>
          <ac:spMkLst>
            <pc:docMk/>
            <pc:sldMk cId="40405644" sldId="257"/>
            <ac:spMk id="10" creationId="{B1AD74FC-DD9C-172D-7A2C-F2EDDB7F3FB4}"/>
          </ac:spMkLst>
        </pc:spChg>
        <pc:graphicFrameChg chg="mod modGraphic">
          <ac:chgData name="Jessica XIE Jiaxin" userId="46f8f5d4-5786-4989-af97-81fc0ae4a3ce" providerId="ADAL" clId="{564F555D-D3E7-437D-A7C1-D0228BC687D0}" dt="2023-12-14T07:53:21.347" v="1156" actId="14734"/>
          <ac:graphicFrameMkLst>
            <pc:docMk/>
            <pc:sldMk cId="40405644" sldId="257"/>
            <ac:graphicFrameMk id="4" creationId="{00000000-0000-0000-0000-000000000000}"/>
          </ac:graphicFrameMkLst>
        </pc:graphicFrameChg>
        <pc:graphicFrameChg chg="add del mod">
          <ac:chgData name="Jessica XIE Jiaxin" userId="46f8f5d4-5786-4989-af97-81fc0ae4a3ce" providerId="ADAL" clId="{564F555D-D3E7-437D-A7C1-D0228BC687D0}" dt="2023-12-14T06:35:39.286" v="270" actId="21"/>
          <ac:graphicFrameMkLst>
            <pc:docMk/>
            <pc:sldMk cId="40405644" sldId="257"/>
            <ac:graphicFrameMk id="8" creationId="{1788C08C-4B12-37F9-094F-BDE941092ACC}"/>
          </ac:graphicFrameMkLst>
        </pc:graphicFrameChg>
      </pc:sldChg>
      <pc:sldChg chg="modSp add del mod">
        <pc:chgData name="Jessica XIE Jiaxin" userId="46f8f5d4-5786-4989-af97-81fc0ae4a3ce" providerId="ADAL" clId="{564F555D-D3E7-437D-A7C1-D0228BC687D0}" dt="2023-12-14T07:54:37.692" v="1180" actId="47"/>
        <pc:sldMkLst>
          <pc:docMk/>
          <pc:sldMk cId="2512776268" sldId="258"/>
        </pc:sldMkLst>
        <pc:spChg chg="mod">
          <ac:chgData name="Jessica XIE Jiaxin" userId="46f8f5d4-5786-4989-af97-81fc0ae4a3ce" providerId="ADAL" clId="{564F555D-D3E7-437D-A7C1-D0228BC687D0}" dt="2023-12-14T06:24:43.274" v="85"/>
          <ac:spMkLst>
            <pc:docMk/>
            <pc:sldMk cId="2512776268" sldId="258"/>
            <ac:spMk id="2" creationId="{144E6DF0-5175-9846-7173-03BF2C178D75}"/>
          </ac:spMkLst>
        </pc:spChg>
        <pc:spChg chg="mod">
          <ac:chgData name="Jessica XIE Jiaxin" userId="46f8f5d4-5786-4989-af97-81fc0ae4a3ce" providerId="ADAL" clId="{564F555D-D3E7-437D-A7C1-D0228BC687D0}" dt="2023-12-14T06:33:36.585" v="239" actId="20577"/>
          <ac:spMkLst>
            <pc:docMk/>
            <pc:sldMk cId="2512776268" sldId="258"/>
            <ac:spMk id="5" creationId="{C7C7590C-A2CB-461C-92FD-2B013B1033C1}"/>
          </ac:spMkLst>
        </pc:spChg>
      </pc:sldChg>
      <pc:sldChg chg="addSp delSp modSp mod addCm modCm">
        <pc:chgData name="Jessica XIE Jiaxin" userId="46f8f5d4-5786-4989-af97-81fc0ae4a3ce" providerId="ADAL" clId="{564F555D-D3E7-437D-A7C1-D0228BC687D0}" dt="2023-12-14T07:54:33.172" v="1179" actId="14100"/>
        <pc:sldMkLst>
          <pc:docMk/>
          <pc:sldMk cId="4180966673" sldId="259"/>
        </pc:sldMkLst>
        <pc:spChg chg="mod">
          <ac:chgData name="Jessica XIE Jiaxin" userId="46f8f5d4-5786-4989-af97-81fc0ae4a3ce" providerId="ADAL" clId="{564F555D-D3E7-437D-A7C1-D0228BC687D0}" dt="2023-12-14T06:24:43.274" v="85"/>
          <ac:spMkLst>
            <pc:docMk/>
            <pc:sldMk cId="4180966673" sldId="259"/>
            <ac:spMk id="2" creationId="{EF75EA84-2078-6BC0-58A3-85E4B8752130}"/>
          </ac:spMkLst>
        </pc:spChg>
        <pc:spChg chg="add del mod">
          <ac:chgData name="Jessica XIE Jiaxin" userId="46f8f5d4-5786-4989-af97-81fc0ae4a3ce" providerId="ADAL" clId="{564F555D-D3E7-437D-A7C1-D0228BC687D0}" dt="2023-12-14T06:35:24.525" v="263" actId="478"/>
          <ac:spMkLst>
            <pc:docMk/>
            <pc:sldMk cId="4180966673" sldId="259"/>
            <ac:spMk id="3" creationId="{28D21E6B-F69B-EC5E-2E53-628FAE6A1C84}"/>
          </ac:spMkLst>
        </pc:spChg>
        <pc:spChg chg="add del mod">
          <ac:chgData name="Jessica XIE Jiaxin" userId="46f8f5d4-5786-4989-af97-81fc0ae4a3ce" providerId="ADAL" clId="{564F555D-D3E7-437D-A7C1-D0228BC687D0}" dt="2023-12-14T06:35:26.287" v="264" actId="478"/>
          <ac:spMkLst>
            <pc:docMk/>
            <pc:sldMk cId="4180966673" sldId="259"/>
            <ac:spMk id="6" creationId="{53AA01B2-602D-ED6E-3FBD-66FB42D6063B}"/>
          </ac:spMkLst>
        </pc:spChg>
        <pc:spChg chg="add mod">
          <ac:chgData name="Jessica XIE Jiaxin" userId="46f8f5d4-5786-4989-af97-81fc0ae4a3ce" providerId="ADAL" clId="{564F555D-D3E7-437D-A7C1-D0228BC687D0}" dt="2023-12-14T06:35:26.441" v="265"/>
          <ac:spMkLst>
            <pc:docMk/>
            <pc:sldMk cId="4180966673" sldId="259"/>
            <ac:spMk id="7" creationId="{60B14430-CB93-3B98-B351-CC5676C03704}"/>
          </ac:spMkLst>
        </pc:spChg>
        <pc:spChg chg="add del mod">
          <ac:chgData name="Jessica XIE Jiaxin" userId="46f8f5d4-5786-4989-af97-81fc0ae4a3ce" providerId="ADAL" clId="{564F555D-D3E7-437D-A7C1-D0228BC687D0}" dt="2023-12-14T06:35:42.826" v="273" actId="478"/>
          <ac:spMkLst>
            <pc:docMk/>
            <pc:sldMk cId="4180966673" sldId="259"/>
            <ac:spMk id="9" creationId="{FCA6C079-56B5-287E-FAFF-EE8459D834D9}"/>
          </ac:spMkLst>
        </pc:spChg>
        <pc:spChg chg="mod">
          <ac:chgData name="Jessica XIE Jiaxin" userId="46f8f5d4-5786-4989-af97-81fc0ae4a3ce" providerId="ADAL" clId="{564F555D-D3E7-437D-A7C1-D0228BC687D0}" dt="2023-12-14T07:44:42.595" v="779" actId="20577"/>
          <ac:spMkLst>
            <pc:docMk/>
            <pc:sldMk cId="4180966673" sldId="259"/>
            <ac:spMk id="14" creationId="{7AC54FD7-519D-0FFC-D1EB-E8450A9E5EE2}"/>
          </ac:spMkLst>
        </pc:spChg>
        <pc:graphicFrameChg chg="del mod modGraphic">
          <ac:chgData name="Jessica XIE Jiaxin" userId="46f8f5d4-5786-4989-af97-81fc0ae4a3ce" providerId="ADAL" clId="{564F555D-D3E7-437D-A7C1-D0228BC687D0}" dt="2023-12-14T06:35:29.061" v="266" actId="21"/>
          <ac:graphicFrameMkLst>
            <pc:docMk/>
            <pc:sldMk cId="4180966673" sldId="259"/>
            <ac:graphicFrameMk id="4" creationId="{00000000-0000-0000-0000-000000000000}"/>
          </ac:graphicFrameMkLst>
        </pc:graphicFrameChg>
        <pc:graphicFrameChg chg="add del mod">
          <ac:chgData name="Jessica XIE Jiaxin" userId="46f8f5d4-5786-4989-af97-81fc0ae4a3ce" providerId="ADAL" clId="{564F555D-D3E7-437D-A7C1-D0228BC687D0}" dt="2023-12-14T06:35:41.645" v="272"/>
          <ac:graphicFrameMkLst>
            <pc:docMk/>
            <pc:sldMk cId="4180966673" sldId="259"/>
            <ac:graphicFrameMk id="10" creationId="{00F9A264-1EB4-B53F-1B87-34C950349AD3}"/>
          </ac:graphicFrameMkLst>
        </pc:graphicFrameChg>
        <pc:graphicFrameChg chg="add mod modGraphic">
          <ac:chgData name="Jessica XIE Jiaxin" userId="46f8f5d4-5786-4989-af97-81fc0ae4a3ce" providerId="ADAL" clId="{564F555D-D3E7-437D-A7C1-D0228BC687D0}" dt="2023-12-14T07:54:33.172" v="1179" actId="14100"/>
          <ac:graphicFrameMkLst>
            <pc:docMk/>
            <pc:sldMk cId="4180966673" sldId="259"/>
            <ac:graphicFrameMk id="11" creationId="{3627568A-F37D-D430-9179-4E16E7BD4BA3}"/>
          </ac:graphicFrameMkLst>
        </pc:graphicFrameChg>
        <pc:graphicFrameChg chg="add del mod">
          <ac:chgData name="Jessica XIE Jiaxin" userId="46f8f5d4-5786-4989-af97-81fc0ae4a3ce" providerId="ADAL" clId="{564F555D-D3E7-437D-A7C1-D0228BC687D0}" dt="2023-12-14T07:53:47.314" v="1166" actId="478"/>
          <ac:graphicFrameMkLst>
            <pc:docMk/>
            <pc:sldMk cId="4180966673" sldId="259"/>
            <ac:graphicFrameMk id="15" creationId="{151A2BE6-7AF5-9EFE-83BF-CBC6DC2AE84F}"/>
          </ac:graphicFrameMkLst>
        </pc:graphicFrameChg>
        <pc:picChg chg="add del">
          <ac:chgData name="Jessica XIE Jiaxin" userId="46f8f5d4-5786-4989-af97-81fc0ae4a3ce" providerId="ADAL" clId="{564F555D-D3E7-437D-A7C1-D0228BC687D0}" dt="2023-12-14T06:38:33.285" v="427" actId="22"/>
          <ac:picMkLst>
            <pc:docMk/>
            <pc:sldMk cId="4180966673" sldId="259"/>
            <ac:picMk id="13" creationId="{D5CA0CD7-FAC7-C5E4-CE36-843FD60DD167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Jessica XIE Jiaxin" userId="46f8f5d4-5786-4989-af97-81fc0ae4a3ce" providerId="ADAL" clId="{564F555D-D3E7-437D-A7C1-D0228BC687D0}" dt="2023-12-14T06:41:57.141" v="468"/>
              <pc2:cmMkLst xmlns:pc2="http://schemas.microsoft.com/office/powerpoint/2019/9/main/command">
                <pc:docMk/>
                <pc:sldMk cId="4180966673" sldId="259"/>
                <pc2:cmMk id="{F52F9B24-F877-4E8F-BDF2-0BD66C61FC46}"/>
              </pc2:cmMkLst>
            </pc226:cmChg>
            <pc226:cmChg xmlns:pc226="http://schemas.microsoft.com/office/powerpoint/2022/06/main/command" chg="add mod">
              <pc226:chgData name="Jessica XIE Jiaxin" userId="46f8f5d4-5786-4989-af97-81fc0ae4a3ce" providerId="ADAL" clId="{564F555D-D3E7-437D-A7C1-D0228BC687D0}" dt="2023-12-14T07:45:35.353" v="828" actId="20577"/>
              <pc2:cmMkLst xmlns:pc2="http://schemas.microsoft.com/office/powerpoint/2019/9/main/command">
                <pc:docMk/>
                <pc:sldMk cId="4180966673" sldId="259"/>
                <pc2:cmMk id="{0C8C29A7-29F0-4D06-A74A-A0EB3BB2DA33}"/>
              </pc2:cmMkLst>
            </pc226:cmChg>
          </p:ext>
        </pc:extLst>
      </pc:sldChg>
      <pc:sldChg chg="addSp delSp modSp mod setBg modClrScheme delDesignElem addCm modCm chgLayout modNotes modNotesTx">
        <pc:chgData name="Jessica XIE Jiaxin" userId="46f8f5d4-5786-4989-af97-81fc0ae4a3ce" providerId="ADAL" clId="{564F555D-D3E7-437D-A7C1-D0228BC687D0}" dt="2023-12-14T07:44:46.321" v="780" actId="478"/>
        <pc:sldMkLst>
          <pc:docMk/>
          <pc:sldMk cId="1229741464" sldId="260"/>
        </pc:sldMkLst>
        <pc:spChg chg="mod ord">
          <ac:chgData name="Jessica XIE Jiaxin" userId="46f8f5d4-5786-4989-af97-81fc0ae4a3ce" providerId="ADAL" clId="{564F555D-D3E7-437D-A7C1-D0228BC687D0}" dt="2023-12-14T07:44:30.550" v="771" actId="700"/>
          <ac:spMkLst>
            <pc:docMk/>
            <pc:sldMk cId="1229741464" sldId="260"/>
            <ac:spMk id="2" creationId="{00000000-0000-0000-0000-000000000000}"/>
          </ac:spMkLst>
        </pc:spChg>
        <pc:spChg chg="mod">
          <ac:chgData name="Jessica XIE Jiaxin" userId="46f8f5d4-5786-4989-af97-81fc0ae4a3ce" providerId="ADAL" clId="{564F555D-D3E7-437D-A7C1-D0228BC687D0}" dt="2023-12-14T07:39:08.391" v="470" actId="20577"/>
          <ac:spMkLst>
            <pc:docMk/>
            <pc:sldMk cId="1229741464" sldId="260"/>
            <ac:spMk id="5" creationId="{69C5CBE8-3704-7BB9-9012-756DD6BDD246}"/>
          </ac:spMkLst>
        </pc:spChg>
        <pc:spChg chg="add mod">
          <ac:chgData name="Jessica XIE Jiaxin" userId="46f8f5d4-5786-4989-af97-81fc0ae4a3ce" providerId="ADAL" clId="{564F555D-D3E7-437D-A7C1-D0228BC687D0}" dt="2023-12-14T06:19:36.315" v="36" actId="403"/>
          <ac:spMkLst>
            <pc:docMk/>
            <pc:sldMk cId="1229741464" sldId="260"/>
            <ac:spMk id="6" creationId="{EC923A43-B726-CCAE-4D91-D56822681953}"/>
          </ac:spMkLst>
        </pc:spChg>
        <pc:spChg chg="add del mod ord">
          <ac:chgData name="Jessica XIE Jiaxin" userId="46f8f5d4-5786-4989-af97-81fc0ae4a3ce" providerId="ADAL" clId="{564F555D-D3E7-437D-A7C1-D0228BC687D0}" dt="2023-12-14T06:28:14.650" v="143" actId="478"/>
          <ac:spMkLst>
            <pc:docMk/>
            <pc:sldMk cId="1229741464" sldId="260"/>
            <ac:spMk id="7" creationId="{3BD2A3CC-7E43-9859-F665-6087CA77D212}"/>
          </ac:spMkLst>
        </pc:spChg>
        <pc:spChg chg="del mod">
          <ac:chgData name="Jessica XIE Jiaxin" userId="46f8f5d4-5786-4989-af97-81fc0ae4a3ce" providerId="ADAL" clId="{564F555D-D3E7-437D-A7C1-D0228BC687D0}" dt="2023-12-14T06:25:58.390" v="120"/>
          <ac:spMkLst>
            <pc:docMk/>
            <pc:sldMk cId="1229741464" sldId="260"/>
            <ac:spMk id="8" creationId="{4DEC5D96-9E92-1321-978C-ED4C4C797FF5}"/>
          </ac:spMkLst>
        </pc:spChg>
        <pc:spChg chg="add del mod">
          <ac:chgData name="Jessica XIE Jiaxin" userId="46f8f5d4-5786-4989-af97-81fc0ae4a3ce" providerId="ADAL" clId="{564F555D-D3E7-437D-A7C1-D0228BC687D0}" dt="2023-12-14T07:41:26.554" v="708" actId="20577"/>
          <ac:spMkLst>
            <pc:docMk/>
            <pc:sldMk cId="1229741464" sldId="260"/>
            <ac:spMk id="10" creationId="{10BF68DB-9713-3136-300A-643A6675552C}"/>
          </ac:spMkLst>
        </pc:spChg>
        <pc:spChg chg="add del mod">
          <ac:chgData name="Jessica XIE Jiaxin" userId="46f8f5d4-5786-4989-af97-81fc0ae4a3ce" providerId="ADAL" clId="{564F555D-D3E7-437D-A7C1-D0228BC687D0}" dt="2023-12-14T06:26:16.181" v="125"/>
          <ac:spMkLst>
            <pc:docMk/>
            <pc:sldMk cId="1229741464" sldId="260"/>
            <ac:spMk id="11" creationId="{FE438BB4-BF55-97C2-69B6-1F8C7A4FB4F3}"/>
          </ac:spMkLst>
        </pc:spChg>
        <pc:spChg chg="add del mod">
          <ac:chgData name="Jessica XIE Jiaxin" userId="46f8f5d4-5786-4989-af97-81fc0ae4a3ce" providerId="ADAL" clId="{564F555D-D3E7-437D-A7C1-D0228BC687D0}" dt="2023-12-14T06:34:57.421" v="257" actId="21"/>
          <ac:spMkLst>
            <pc:docMk/>
            <pc:sldMk cId="1229741464" sldId="260"/>
            <ac:spMk id="12" creationId="{723A3E2F-D61B-9DB3-DC84-FE51E10D1A0C}"/>
          </ac:spMkLst>
        </pc:spChg>
        <pc:spChg chg="add del">
          <ac:chgData name="Jessica XIE Jiaxin" userId="46f8f5d4-5786-4989-af97-81fc0ae4a3ce" providerId="ADAL" clId="{564F555D-D3E7-437D-A7C1-D0228BC687D0}" dt="2023-12-14T06:25:17.177" v="109" actId="26606"/>
          <ac:spMkLst>
            <pc:docMk/>
            <pc:sldMk cId="1229741464" sldId="260"/>
            <ac:spMk id="13" creationId="{BACC6370-2D7E-4714-9D71-7542949D7D5D}"/>
          </ac:spMkLst>
        </pc:spChg>
        <pc:spChg chg="del mod ord">
          <ac:chgData name="Jessica XIE Jiaxin" userId="46f8f5d4-5786-4989-af97-81fc0ae4a3ce" providerId="ADAL" clId="{564F555D-D3E7-437D-A7C1-D0228BC687D0}" dt="2023-12-14T07:44:46.321" v="780" actId="478"/>
          <ac:spMkLst>
            <pc:docMk/>
            <pc:sldMk cId="1229741464" sldId="260"/>
            <ac:spMk id="14" creationId="{A5064475-3F5D-A1EB-4785-F575683D3870}"/>
          </ac:spMkLst>
        </pc:spChg>
        <pc:spChg chg="add del">
          <ac:chgData name="Jessica XIE Jiaxin" userId="46f8f5d4-5786-4989-af97-81fc0ae4a3ce" providerId="ADAL" clId="{564F555D-D3E7-437D-A7C1-D0228BC687D0}" dt="2023-12-14T06:25:17.177" v="109" actId="26606"/>
          <ac:spMkLst>
            <pc:docMk/>
            <pc:sldMk cId="1229741464" sldId="260"/>
            <ac:spMk id="15" creationId="{F68B3F68-107C-434F-AA38-110D5EA91B85}"/>
          </ac:spMkLst>
        </pc:spChg>
        <pc:spChg chg="add del mod ord">
          <ac:chgData name="Jessica XIE Jiaxin" userId="46f8f5d4-5786-4989-af97-81fc0ae4a3ce" providerId="ADAL" clId="{564F555D-D3E7-437D-A7C1-D0228BC687D0}" dt="2023-12-14T07:44:30.550" v="771" actId="700"/>
          <ac:spMkLst>
            <pc:docMk/>
            <pc:sldMk cId="1229741464" sldId="260"/>
            <ac:spMk id="16" creationId="{1C05556C-AEA2-7012-3E29-7743E70784E2}"/>
          </ac:spMkLst>
        </pc:spChg>
        <pc:spChg chg="add del">
          <ac:chgData name="Jessica XIE Jiaxin" userId="46f8f5d4-5786-4989-af97-81fc0ae4a3ce" providerId="ADAL" clId="{564F555D-D3E7-437D-A7C1-D0228BC687D0}" dt="2023-12-14T06:25:17.177" v="109" actId="26606"/>
          <ac:spMkLst>
            <pc:docMk/>
            <pc:sldMk cId="1229741464" sldId="260"/>
            <ac:spMk id="17" creationId="{AAD0DBB9-1A4B-4391-81D4-CB19F9AB918A}"/>
          </ac:spMkLst>
        </pc:spChg>
        <pc:spChg chg="add del">
          <ac:chgData name="Jessica XIE Jiaxin" userId="46f8f5d4-5786-4989-af97-81fc0ae4a3ce" providerId="ADAL" clId="{564F555D-D3E7-437D-A7C1-D0228BC687D0}" dt="2023-12-14T06:25:17.177" v="109" actId="26606"/>
          <ac:spMkLst>
            <pc:docMk/>
            <pc:sldMk cId="1229741464" sldId="260"/>
            <ac:spMk id="19" creationId="{063BBA22-50EA-4C4D-BE05-F1CE4E63AA56}"/>
          </ac:spMkLst>
        </pc:spChg>
        <pc:spChg chg="add del">
          <ac:chgData name="Jessica XIE Jiaxin" userId="46f8f5d4-5786-4989-af97-81fc0ae4a3ce" providerId="ADAL" clId="{564F555D-D3E7-437D-A7C1-D0228BC687D0}" dt="2023-12-14T06:25:25.247" v="111" actId="26606"/>
          <ac:spMkLst>
            <pc:docMk/>
            <pc:sldMk cId="1229741464" sldId="260"/>
            <ac:spMk id="21" creationId="{53B021B3-DE93-4AB7-8A18-CF5F1CED88B8}"/>
          </ac:spMkLst>
        </pc:spChg>
        <pc:spChg chg="add del">
          <ac:chgData name="Jessica XIE Jiaxin" userId="46f8f5d4-5786-4989-af97-81fc0ae4a3ce" providerId="ADAL" clId="{564F555D-D3E7-437D-A7C1-D0228BC687D0}" dt="2023-12-14T06:25:25.247" v="111" actId="26606"/>
          <ac:spMkLst>
            <pc:docMk/>
            <pc:sldMk cId="1229741464" sldId="260"/>
            <ac:spMk id="22" creationId="{52D502E5-F6B4-4D58-B4AE-FC466FF15EE8}"/>
          </ac:spMkLst>
        </pc:spChg>
        <pc:spChg chg="add del">
          <ac:chgData name="Jessica XIE Jiaxin" userId="46f8f5d4-5786-4989-af97-81fc0ae4a3ce" providerId="ADAL" clId="{564F555D-D3E7-437D-A7C1-D0228BC687D0}" dt="2023-12-14T06:25:25.247" v="111" actId="26606"/>
          <ac:spMkLst>
            <pc:docMk/>
            <pc:sldMk cId="1229741464" sldId="260"/>
            <ac:spMk id="23" creationId="{9DECDBF4-02B6-4BB4-B65B-B8107AD6A9E8}"/>
          </ac:spMkLst>
        </pc:spChg>
        <pc:spChg chg="add del">
          <ac:chgData name="Jessica XIE Jiaxin" userId="46f8f5d4-5786-4989-af97-81fc0ae4a3ce" providerId="ADAL" clId="{564F555D-D3E7-437D-A7C1-D0228BC687D0}" dt="2023-12-14T07:44:30.550" v="771" actId="700"/>
          <ac:spMkLst>
            <pc:docMk/>
            <pc:sldMk cId="1229741464" sldId="260"/>
            <ac:spMk id="28" creationId="{345A976A-8DE3-4B67-B94B-2044FDD12899}"/>
          </ac:spMkLst>
        </pc:spChg>
        <pc:spChg chg="add del">
          <ac:chgData name="Jessica XIE Jiaxin" userId="46f8f5d4-5786-4989-af97-81fc0ae4a3ce" providerId="ADAL" clId="{564F555D-D3E7-437D-A7C1-D0228BC687D0}" dt="2023-12-14T07:44:30.550" v="771" actId="700"/>
          <ac:spMkLst>
            <pc:docMk/>
            <pc:sldMk cId="1229741464" sldId="260"/>
            <ac:spMk id="29" creationId="{6EAAA1B9-2DDB-49C9-A037-A523D2F13C15}"/>
          </ac:spMkLst>
        </pc:spChg>
        <pc:grpChg chg="add del">
          <ac:chgData name="Jessica XIE Jiaxin" userId="46f8f5d4-5786-4989-af97-81fc0ae4a3ce" providerId="ADAL" clId="{564F555D-D3E7-437D-A7C1-D0228BC687D0}" dt="2023-12-14T07:44:30.550" v="771" actId="700"/>
          <ac:grpSpMkLst>
            <pc:docMk/>
            <pc:sldMk cId="1229741464" sldId="260"/>
            <ac:grpSpMk id="30" creationId="{76566969-F813-4CC5-B3E9-363D85B55C3B}"/>
          </ac:grpSpMkLst>
        </pc:grpChg>
        <pc:grpChg chg="add del">
          <ac:chgData name="Jessica XIE Jiaxin" userId="46f8f5d4-5786-4989-af97-81fc0ae4a3ce" providerId="ADAL" clId="{564F555D-D3E7-437D-A7C1-D0228BC687D0}" dt="2023-12-14T07:44:30.550" v="771" actId="700"/>
          <ac:grpSpMkLst>
            <pc:docMk/>
            <pc:sldMk cId="1229741464" sldId="260"/>
            <ac:grpSpMk id="33" creationId="{0217D733-97B6-4C43-AF0C-5E3CB0EA132A}"/>
          </ac:grpSpMkLst>
        </pc:grpChg>
        <pc:picChg chg="mod">
          <ac:chgData name="Jessica XIE Jiaxin" userId="46f8f5d4-5786-4989-af97-81fc0ae4a3ce" providerId="ADAL" clId="{564F555D-D3E7-437D-A7C1-D0228BC687D0}" dt="2023-12-14T06:25:43.199" v="114" actId="1076"/>
          <ac:picMkLst>
            <pc:docMk/>
            <pc:sldMk cId="1229741464" sldId="260"/>
            <ac:picMk id="4" creationId="{57E7C487-9587-24E8-99F0-FEEF70FBE73A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Jessica XIE Jiaxin" userId="46f8f5d4-5786-4989-af97-81fc0ae4a3ce" providerId="ADAL" clId="{564F555D-D3E7-437D-A7C1-D0228BC687D0}" dt="2023-12-14T06:25:58.394" v="121" actId="2056"/>
              <pc2:cmMkLst xmlns:pc2="http://schemas.microsoft.com/office/powerpoint/2019/9/main/command">
                <pc:docMk/>
                <pc:sldMk cId="1229741464" sldId="260"/>
                <pc2:cmMk id="{81F6F942-B2BB-42BC-B592-6AE05FF18189}"/>
              </pc2:cmMkLst>
            </pc226:cmChg>
          </p:ext>
        </pc:extLst>
      </pc:sldChg>
      <pc:sldChg chg="addSp delSp modSp new del mod modClrScheme chgLayout">
        <pc:chgData name="Jessica XIE Jiaxin" userId="46f8f5d4-5786-4989-af97-81fc0ae4a3ce" providerId="ADAL" clId="{564F555D-D3E7-437D-A7C1-D0228BC687D0}" dt="2023-12-14T07:47:39.601" v="910" actId="47"/>
        <pc:sldMkLst>
          <pc:docMk/>
          <pc:sldMk cId="3681477119" sldId="261"/>
        </pc:sldMkLst>
        <pc:spChg chg="del">
          <ac:chgData name="Jessica XIE Jiaxin" userId="46f8f5d4-5786-4989-af97-81fc0ae4a3ce" providerId="ADAL" clId="{564F555D-D3E7-437D-A7C1-D0228BC687D0}" dt="2023-12-14T07:46:53.871" v="905" actId="700"/>
          <ac:spMkLst>
            <pc:docMk/>
            <pc:sldMk cId="3681477119" sldId="261"/>
            <ac:spMk id="2" creationId="{F7A0E324-2163-573B-DBB1-3B427870BB0B}"/>
          </ac:spMkLst>
        </pc:spChg>
        <pc:spChg chg="del">
          <ac:chgData name="Jessica XIE Jiaxin" userId="46f8f5d4-5786-4989-af97-81fc0ae4a3ce" providerId="ADAL" clId="{564F555D-D3E7-437D-A7C1-D0228BC687D0}" dt="2023-12-14T07:46:53.871" v="905" actId="700"/>
          <ac:spMkLst>
            <pc:docMk/>
            <pc:sldMk cId="3681477119" sldId="261"/>
            <ac:spMk id="3" creationId="{6E3063B5-4B9C-ACAD-2DBB-BB67D94C5F72}"/>
          </ac:spMkLst>
        </pc:spChg>
        <pc:spChg chg="mod ord">
          <ac:chgData name="Jessica XIE Jiaxin" userId="46f8f5d4-5786-4989-af97-81fc0ae4a3ce" providerId="ADAL" clId="{564F555D-D3E7-437D-A7C1-D0228BC687D0}" dt="2023-12-14T07:46:53.871" v="905" actId="700"/>
          <ac:spMkLst>
            <pc:docMk/>
            <pc:sldMk cId="3681477119" sldId="261"/>
            <ac:spMk id="4" creationId="{368F379F-EF05-9689-A5F0-A91217C1D05C}"/>
          </ac:spMkLst>
        </pc:spChg>
        <pc:spChg chg="add del">
          <ac:chgData name="Jessica XIE Jiaxin" userId="46f8f5d4-5786-4989-af97-81fc0ae4a3ce" providerId="ADAL" clId="{564F555D-D3E7-437D-A7C1-D0228BC687D0}" dt="2023-12-14T07:46:56.743" v="907" actId="22"/>
          <ac:spMkLst>
            <pc:docMk/>
            <pc:sldMk cId="3681477119" sldId="261"/>
            <ac:spMk id="6" creationId="{C5F3A6A5-26B1-2E85-00E8-95F109DD726D}"/>
          </ac:spMkLst>
        </pc:spChg>
        <pc:picChg chg="add del">
          <ac:chgData name="Jessica XIE Jiaxin" userId="46f8f5d4-5786-4989-af97-81fc0ae4a3ce" providerId="ADAL" clId="{564F555D-D3E7-437D-A7C1-D0228BC687D0}" dt="2023-12-14T07:47:05.148" v="909"/>
          <ac:picMkLst>
            <pc:docMk/>
            <pc:sldMk cId="3681477119" sldId="261"/>
            <ac:picMk id="7" creationId="{F9967B56-033A-C749-5606-882CD274FF53}"/>
          </ac:picMkLst>
        </pc:picChg>
      </pc:sldChg>
      <pc:sldChg chg="addSp delSp modSp new add del mod modClrScheme chgLayout">
        <pc:chgData name="Jessica XIE Jiaxin" userId="46f8f5d4-5786-4989-af97-81fc0ae4a3ce" providerId="ADAL" clId="{564F555D-D3E7-437D-A7C1-D0228BC687D0}" dt="2023-12-14T07:55:16.782" v="1185" actId="20577"/>
        <pc:sldMkLst>
          <pc:docMk/>
          <pc:sldMk cId="3913813416" sldId="261"/>
        </pc:sldMkLst>
        <pc:spChg chg="del">
          <ac:chgData name="Jessica XIE Jiaxin" userId="46f8f5d4-5786-4989-af97-81fc0ae4a3ce" providerId="ADAL" clId="{564F555D-D3E7-437D-A7C1-D0228BC687D0}" dt="2023-12-14T07:54:06.171" v="1174" actId="700"/>
          <ac:spMkLst>
            <pc:docMk/>
            <pc:sldMk cId="3913813416" sldId="261"/>
            <ac:spMk id="2" creationId="{9DA4D2CF-91E5-0C9C-5D39-726A5F7562B1}"/>
          </ac:spMkLst>
        </pc:spChg>
        <pc:spChg chg="add del">
          <ac:chgData name="Jessica XIE Jiaxin" userId="46f8f5d4-5786-4989-af97-81fc0ae4a3ce" providerId="ADAL" clId="{564F555D-D3E7-437D-A7C1-D0228BC687D0}" dt="2023-12-14T07:54:06.171" v="1174" actId="700"/>
          <ac:spMkLst>
            <pc:docMk/>
            <pc:sldMk cId="3913813416" sldId="261"/>
            <ac:spMk id="3" creationId="{9C1712BB-2107-8117-51C0-C4E205F21AAE}"/>
          </ac:spMkLst>
        </pc:spChg>
        <pc:spChg chg="mod ord">
          <ac:chgData name="Jessica XIE Jiaxin" userId="46f8f5d4-5786-4989-af97-81fc0ae4a3ce" providerId="ADAL" clId="{564F555D-D3E7-437D-A7C1-D0228BC687D0}" dt="2023-12-14T07:55:16.782" v="1185" actId="20577"/>
          <ac:spMkLst>
            <pc:docMk/>
            <pc:sldMk cId="3913813416" sldId="261"/>
            <ac:spMk id="4" creationId="{9483F101-5CFE-21D7-2126-F82159C1337F}"/>
          </ac:spMkLst>
        </pc:spChg>
        <pc:spChg chg="add mod">
          <ac:chgData name="Jessica XIE Jiaxin" userId="46f8f5d4-5786-4989-af97-81fc0ae4a3ce" providerId="ADAL" clId="{564F555D-D3E7-437D-A7C1-D0228BC687D0}" dt="2023-12-14T07:54:13.200" v="1176"/>
          <ac:spMkLst>
            <pc:docMk/>
            <pc:sldMk cId="3913813416" sldId="261"/>
            <ac:spMk id="7" creationId="{2B9DDC48-BB25-09E0-3799-1BA0AF351D09}"/>
          </ac:spMkLst>
        </pc:spChg>
        <pc:spChg chg="add mod">
          <ac:chgData name="Jessica XIE Jiaxin" userId="46f8f5d4-5786-4989-af97-81fc0ae4a3ce" providerId="ADAL" clId="{564F555D-D3E7-437D-A7C1-D0228BC687D0}" dt="2023-12-14T07:54:58.528" v="1181"/>
          <ac:spMkLst>
            <pc:docMk/>
            <pc:sldMk cId="3913813416" sldId="261"/>
            <ac:spMk id="8" creationId="{0349D1F2-297C-3B5C-591B-13492DC4FEAA}"/>
          </ac:spMkLst>
        </pc:spChg>
        <pc:graphicFrameChg chg="add del mod">
          <ac:chgData name="Jessica XIE Jiaxin" userId="46f8f5d4-5786-4989-af97-81fc0ae4a3ce" providerId="ADAL" clId="{564F555D-D3E7-437D-A7C1-D0228BC687D0}" dt="2023-12-14T07:54:00.086" v="1171"/>
          <ac:graphicFrameMkLst>
            <pc:docMk/>
            <pc:sldMk cId="3913813416" sldId="261"/>
            <ac:graphicFrameMk id="5" creationId="{B2C6255B-EF6F-02E4-A23C-5A81B54B7D58}"/>
          </ac:graphicFrameMkLst>
        </pc:graphicFrameChg>
        <pc:graphicFrameChg chg="add mod modGraphic">
          <ac:chgData name="Jessica XIE Jiaxin" userId="46f8f5d4-5786-4989-af97-81fc0ae4a3ce" providerId="ADAL" clId="{564F555D-D3E7-437D-A7C1-D0228BC687D0}" dt="2023-12-14T07:54:23.082" v="1178" actId="14100"/>
          <ac:graphicFrameMkLst>
            <pc:docMk/>
            <pc:sldMk cId="3913813416" sldId="261"/>
            <ac:graphicFrameMk id="6" creationId="{C1211561-2E01-7C83-49DF-711EB3745419}"/>
          </ac:graphicFrameMkLst>
        </pc:graphicFrameChg>
      </pc:sldChg>
      <pc:sldMasterChg chg="modSp modSldLayout">
        <pc:chgData name="Jessica XIE Jiaxin" userId="46f8f5d4-5786-4989-af97-81fc0ae4a3ce" providerId="ADAL" clId="{564F555D-D3E7-437D-A7C1-D0228BC687D0}" dt="2023-12-14T06:24:43.274" v="85"/>
        <pc:sldMasterMkLst>
          <pc:docMk/>
          <pc:sldMasterMk cId="1431913808" sldId="2147483648"/>
        </pc:sldMasterMkLst>
        <pc:spChg chg="mod">
          <ac:chgData name="Jessica XIE Jiaxin" userId="46f8f5d4-5786-4989-af97-81fc0ae4a3ce" providerId="ADAL" clId="{564F555D-D3E7-437D-A7C1-D0228BC687D0}" dt="2023-12-14T06:24:43.274" v="85"/>
          <ac:spMkLst>
            <pc:docMk/>
            <pc:sldMasterMk cId="1431913808" sldId="2147483648"/>
            <ac:spMk id="2" creationId="{00000000-0000-0000-0000-000000000000}"/>
          </ac:spMkLst>
        </pc:spChg>
        <pc:spChg chg="mod">
          <ac:chgData name="Jessica XIE Jiaxin" userId="46f8f5d4-5786-4989-af97-81fc0ae4a3ce" providerId="ADAL" clId="{564F555D-D3E7-437D-A7C1-D0228BC687D0}" dt="2023-12-14T06:24:43.274" v="85"/>
          <ac:spMkLst>
            <pc:docMk/>
            <pc:sldMasterMk cId="1431913808" sldId="2147483648"/>
            <ac:spMk id="3" creationId="{00000000-0000-0000-0000-000000000000}"/>
          </ac:spMkLst>
        </pc:spChg>
        <pc:spChg chg="mod">
          <ac:chgData name="Jessica XIE Jiaxin" userId="46f8f5d4-5786-4989-af97-81fc0ae4a3ce" providerId="ADAL" clId="{564F555D-D3E7-437D-A7C1-D0228BC687D0}" dt="2023-12-14T06:24:43.274" v="85"/>
          <ac:spMkLst>
            <pc:docMk/>
            <pc:sldMasterMk cId="1431913808" sldId="2147483648"/>
            <ac:spMk id="4" creationId="{00000000-0000-0000-0000-000000000000}"/>
          </ac:spMkLst>
        </pc:spChg>
        <pc:spChg chg="mod">
          <ac:chgData name="Jessica XIE Jiaxin" userId="46f8f5d4-5786-4989-af97-81fc0ae4a3ce" providerId="ADAL" clId="{564F555D-D3E7-437D-A7C1-D0228BC687D0}" dt="2023-12-14T06:24:43.274" v="85"/>
          <ac:spMkLst>
            <pc:docMk/>
            <pc:sldMasterMk cId="1431913808" sldId="2147483648"/>
            <ac:spMk id="5" creationId="{00000000-0000-0000-0000-000000000000}"/>
          </ac:spMkLst>
        </pc:spChg>
        <pc:spChg chg="mod">
          <ac:chgData name="Jessica XIE Jiaxin" userId="46f8f5d4-5786-4989-af97-81fc0ae4a3ce" providerId="ADAL" clId="{564F555D-D3E7-437D-A7C1-D0228BC687D0}" dt="2023-12-14T06:24:43.274" v="85"/>
          <ac:spMkLst>
            <pc:docMk/>
            <pc:sldMasterMk cId="1431913808" sldId="2147483648"/>
            <ac:spMk id="6" creationId="{00000000-0000-0000-0000-000000000000}"/>
          </ac:spMkLst>
        </pc:spChg>
        <pc:sldLayoutChg chg="modSp">
          <pc:chgData name="Jessica XIE Jiaxin" userId="46f8f5d4-5786-4989-af97-81fc0ae4a3ce" providerId="ADAL" clId="{564F555D-D3E7-437D-A7C1-D0228BC687D0}" dt="2023-12-14T06:24:43.274" v="85"/>
          <pc:sldLayoutMkLst>
            <pc:docMk/>
            <pc:sldMasterMk cId="1431913808" sldId="2147483648"/>
            <pc:sldLayoutMk cId="966590717" sldId="2147483649"/>
          </pc:sldLayoutMkLst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966590717" sldId="2147483649"/>
              <ac:spMk id="2" creationId="{00000000-0000-0000-0000-000000000000}"/>
            </ac:spMkLst>
          </pc:spChg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966590717" sldId="2147483649"/>
              <ac:spMk id="3" creationId="{00000000-0000-0000-0000-000000000000}"/>
            </ac:spMkLst>
          </pc:spChg>
        </pc:sldLayoutChg>
        <pc:sldLayoutChg chg="modSp">
          <pc:chgData name="Jessica XIE Jiaxin" userId="46f8f5d4-5786-4989-af97-81fc0ae4a3ce" providerId="ADAL" clId="{564F555D-D3E7-437D-A7C1-D0228BC687D0}" dt="2023-12-14T06:24:43.274" v="85"/>
          <pc:sldLayoutMkLst>
            <pc:docMk/>
            <pc:sldMasterMk cId="1431913808" sldId="2147483648"/>
            <pc:sldLayoutMk cId="1582957888" sldId="2147483651"/>
          </pc:sldLayoutMkLst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1582957888" sldId="2147483651"/>
              <ac:spMk id="2" creationId="{00000000-0000-0000-0000-000000000000}"/>
            </ac:spMkLst>
          </pc:spChg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1582957888" sldId="2147483651"/>
              <ac:spMk id="3" creationId="{00000000-0000-0000-0000-000000000000}"/>
            </ac:spMkLst>
          </pc:spChg>
        </pc:sldLayoutChg>
        <pc:sldLayoutChg chg="modSp">
          <pc:chgData name="Jessica XIE Jiaxin" userId="46f8f5d4-5786-4989-af97-81fc0ae4a3ce" providerId="ADAL" clId="{564F555D-D3E7-437D-A7C1-D0228BC687D0}" dt="2023-12-14T06:24:43.274" v="85"/>
          <pc:sldLayoutMkLst>
            <pc:docMk/>
            <pc:sldMasterMk cId="1431913808" sldId="2147483648"/>
            <pc:sldLayoutMk cId="2977544164" sldId="2147483652"/>
          </pc:sldLayoutMkLst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2977544164" sldId="2147483652"/>
              <ac:spMk id="3" creationId="{00000000-0000-0000-0000-000000000000}"/>
            </ac:spMkLst>
          </pc:spChg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2977544164" sldId="2147483652"/>
              <ac:spMk id="4" creationId="{00000000-0000-0000-0000-000000000000}"/>
            </ac:spMkLst>
          </pc:spChg>
        </pc:sldLayoutChg>
        <pc:sldLayoutChg chg="modSp">
          <pc:chgData name="Jessica XIE Jiaxin" userId="46f8f5d4-5786-4989-af97-81fc0ae4a3ce" providerId="ADAL" clId="{564F555D-D3E7-437D-A7C1-D0228BC687D0}" dt="2023-12-14T06:24:43.274" v="85"/>
          <pc:sldLayoutMkLst>
            <pc:docMk/>
            <pc:sldMasterMk cId="1431913808" sldId="2147483648"/>
            <pc:sldLayoutMk cId="1616613836" sldId="2147483653"/>
          </pc:sldLayoutMkLst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1616613836" sldId="2147483653"/>
              <ac:spMk id="3" creationId="{00000000-0000-0000-0000-000000000000}"/>
            </ac:spMkLst>
          </pc:spChg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1616613836" sldId="2147483653"/>
              <ac:spMk id="4" creationId="{00000000-0000-0000-0000-000000000000}"/>
            </ac:spMkLst>
          </pc:spChg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1616613836" sldId="2147483653"/>
              <ac:spMk id="5" creationId="{00000000-0000-0000-0000-000000000000}"/>
            </ac:spMkLst>
          </pc:spChg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1616613836" sldId="2147483653"/>
              <ac:spMk id="6" creationId="{00000000-0000-0000-0000-000000000000}"/>
            </ac:spMkLst>
          </pc:spChg>
        </pc:sldLayoutChg>
        <pc:sldLayoutChg chg="modSp">
          <pc:chgData name="Jessica XIE Jiaxin" userId="46f8f5d4-5786-4989-af97-81fc0ae4a3ce" providerId="ADAL" clId="{564F555D-D3E7-437D-A7C1-D0228BC687D0}" dt="2023-12-14T06:24:43.274" v="85"/>
          <pc:sldLayoutMkLst>
            <pc:docMk/>
            <pc:sldMasterMk cId="1431913808" sldId="2147483648"/>
            <pc:sldLayoutMk cId="3992178157" sldId="2147483656"/>
          </pc:sldLayoutMkLst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3992178157" sldId="2147483656"/>
              <ac:spMk id="2" creationId="{00000000-0000-0000-0000-000000000000}"/>
            </ac:spMkLst>
          </pc:spChg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3992178157" sldId="2147483656"/>
              <ac:spMk id="3" creationId="{00000000-0000-0000-0000-000000000000}"/>
            </ac:spMkLst>
          </pc:spChg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3992178157" sldId="2147483656"/>
              <ac:spMk id="4" creationId="{00000000-0000-0000-0000-000000000000}"/>
            </ac:spMkLst>
          </pc:spChg>
        </pc:sldLayoutChg>
        <pc:sldLayoutChg chg="modSp">
          <pc:chgData name="Jessica XIE Jiaxin" userId="46f8f5d4-5786-4989-af97-81fc0ae4a3ce" providerId="ADAL" clId="{564F555D-D3E7-437D-A7C1-D0228BC687D0}" dt="2023-12-14T06:24:43.274" v="85"/>
          <pc:sldLayoutMkLst>
            <pc:docMk/>
            <pc:sldMasterMk cId="1431913808" sldId="2147483648"/>
            <pc:sldLayoutMk cId="3035423636" sldId="2147483657"/>
          </pc:sldLayoutMkLst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3035423636" sldId="2147483657"/>
              <ac:spMk id="2" creationId="{00000000-0000-0000-0000-000000000000}"/>
            </ac:spMkLst>
          </pc:spChg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3035423636" sldId="2147483657"/>
              <ac:spMk id="3" creationId="{00000000-0000-0000-0000-000000000000}"/>
            </ac:spMkLst>
          </pc:spChg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3035423636" sldId="2147483657"/>
              <ac:spMk id="4" creationId="{00000000-0000-0000-0000-000000000000}"/>
            </ac:spMkLst>
          </pc:spChg>
        </pc:sldLayoutChg>
        <pc:sldLayoutChg chg="modSp">
          <pc:chgData name="Jessica XIE Jiaxin" userId="46f8f5d4-5786-4989-af97-81fc0ae4a3ce" providerId="ADAL" clId="{564F555D-D3E7-437D-A7C1-D0228BC687D0}" dt="2023-12-14T06:24:43.274" v="85"/>
          <pc:sldLayoutMkLst>
            <pc:docMk/>
            <pc:sldMasterMk cId="1431913808" sldId="2147483648"/>
            <pc:sldLayoutMk cId="3863543462" sldId="2147483659"/>
          </pc:sldLayoutMkLst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3863543462" sldId="2147483659"/>
              <ac:spMk id="2" creationId="{00000000-0000-0000-0000-000000000000}"/>
            </ac:spMkLst>
          </pc:spChg>
          <pc:spChg chg="mod">
            <ac:chgData name="Jessica XIE Jiaxin" userId="46f8f5d4-5786-4989-af97-81fc0ae4a3ce" providerId="ADAL" clId="{564F555D-D3E7-437D-A7C1-D0228BC687D0}" dt="2023-12-14T06:24:43.274" v="85"/>
            <ac:spMkLst>
              <pc:docMk/>
              <pc:sldMasterMk cId="1431913808" sldId="2147483648"/>
              <pc:sldLayoutMk cId="3863543462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Kelvin Ng" userId="S::ngsy1@nati.sg::bc7fc317-2976-4b3d-8332-e64540ca8b2c" providerId="AD" clId="Web-{F1B3394A-B4F4-9C6E-F3BF-5977DC448753}"/>
    <pc:docChg chg="modSld">
      <pc:chgData name="Kelvin Ng" userId="S::ngsy1@nati.sg::bc7fc317-2976-4b3d-8332-e64540ca8b2c" providerId="AD" clId="Web-{F1B3394A-B4F4-9C6E-F3BF-5977DC448753}" dt="2023-12-14T06:24:48.299" v="1013"/>
      <pc:docMkLst>
        <pc:docMk/>
      </pc:docMkLst>
      <pc:sldChg chg="modSp">
        <pc:chgData name="Kelvin Ng" userId="S::ngsy1@nati.sg::bc7fc317-2976-4b3d-8332-e64540ca8b2c" providerId="AD" clId="Web-{F1B3394A-B4F4-9C6E-F3BF-5977DC448753}" dt="2023-12-14T06:20:09.814" v="768"/>
        <pc:sldMkLst>
          <pc:docMk/>
          <pc:sldMk cId="40405644" sldId="257"/>
        </pc:sldMkLst>
        <pc:graphicFrameChg chg="mod modGraphic">
          <ac:chgData name="Kelvin Ng" userId="S::ngsy1@nati.sg::bc7fc317-2976-4b3d-8332-e64540ca8b2c" providerId="AD" clId="Web-{F1B3394A-B4F4-9C6E-F3BF-5977DC448753}" dt="2023-12-14T06:20:09.814" v="768"/>
          <ac:graphicFrameMkLst>
            <pc:docMk/>
            <pc:sldMk cId="40405644" sldId="257"/>
            <ac:graphicFrameMk id="4" creationId="{00000000-0000-0000-0000-000000000000}"/>
          </ac:graphicFrameMkLst>
        </pc:graphicFrameChg>
      </pc:sldChg>
      <pc:sldChg chg="modSp">
        <pc:chgData name="Kelvin Ng" userId="S::ngsy1@nati.sg::bc7fc317-2976-4b3d-8332-e64540ca8b2c" providerId="AD" clId="Web-{F1B3394A-B4F4-9C6E-F3BF-5977DC448753}" dt="2023-12-14T06:24:48.299" v="1013"/>
        <pc:sldMkLst>
          <pc:docMk/>
          <pc:sldMk cId="4180966673" sldId="259"/>
        </pc:sldMkLst>
        <pc:graphicFrameChg chg="mod modGraphic">
          <ac:chgData name="Kelvin Ng" userId="S::ngsy1@nati.sg::bc7fc317-2976-4b3d-8332-e64540ca8b2c" providerId="AD" clId="Web-{F1B3394A-B4F4-9C6E-F3BF-5977DC448753}" dt="2023-12-14T06:24:48.299" v="1013"/>
          <ac:graphicFrameMkLst>
            <pc:docMk/>
            <pc:sldMk cId="4180966673" sldId="259"/>
            <ac:graphicFrameMk id="4" creationId="{00000000-0000-0000-0000-000000000000}"/>
          </ac:graphicFrameMkLst>
        </pc:graphicFrameChg>
      </pc:sldChg>
      <pc:sldChg chg="delSp modSp">
        <pc:chgData name="Kelvin Ng" userId="S::ngsy1@nati.sg::bc7fc317-2976-4b3d-8332-e64540ca8b2c" providerId="AD" clId="Web-{F1B3394A-B4F4-9C6E-F3BF-5977DC448753}" dt="2023-12-14T06:23:38.422" v="929"/>
        <pc:sldMkLst>
          <pc:docMk/>
          <pc:sldMk cId="1229741464" sldId="260"/>
        </pc:sldMkLst>
        <pc:spChg chg="mod">
          <ac:chgData name="Kelvin Ng" userId="S::ngsy1@nati.sg::bc7fc317-2976-4b3d-8332-e64540ca8b2c" providerId="AD" clId="Web-{F1B3394A-B4F4-9C6E-F3BF-5977DC448753}" dt="2023-12-14T06:23:38.329" v="927"/>
          <ac:spMkLst>
            <pc:docMk/>
            <pc:sldMk cId="1229741464" sldId="260"/>
            <ac:spMk id="2" creationId="{00000000-0000-0000-0000-000000000000}"/>
          </ac:spMkLst>
        </pc:spChg>
        <pc:spChg chg="mod">
          <ac:chgData name="Kelvin Ng" userId="S::ngsy1@nati.sg::bc7fc317-2976-4b3d-8332-e64540ca8b2c" providerId="AD" clId="Web-{F1B3394A-B4F4-9C6E-F3BF-5977DC448753}" dt="2023-12-14T06:23:38.344" v="928"/>
          <ac:spMkLst>
            <pc:docMk/>
            <pc:sldMk cId="1229741464" sldId="260"/>
            <ac:spMk id="5" creationId="{69C5CBE8-3704-7BB9-9012-756DD6BDD246}"/>
          </ac:spMkLst>
        </pc:spChg>
        <pc:spChg chg="del">
          <ac:chgData name="Kelvin Ng" userId="S::ngsy1@nati.sg::bc7fc317-2976-4b3d-8332-e64540ca8b2c" providerId="AD" clId="Web-{F1B3394A-B4F4-9C6E-F3BF-5977DC448753}" dt="2023-12-14T06:21:42.988" v="802"/>
          <ac:spMkLst>
            <pc:docMk/>
            <pc:sldMk cId="1229741464" sldId="260"/>
            <ac:spMk id="6" creationId="{EC923A43-B726-CCAE-4D91-D56822681953}"/>
          </ac:spMkLst>
        </pc:spChg>
        <pc:spChg chg="mod">
          <ac:chgData name="Kelvin Ng" userId="S::ngsy1@nati.sg::bc7fc317-2976-4b3d-8332-e64540ca8b2c" providerId="AD" clId="Web-{F1B3394A-B4F4-9C6E-F3BF-5977DC448753}" dt="2023-12-14T06:23:38.422" v="929"/>
          <ac:spMkLst>
            <pc:docMk/>
            <pc:sldMk cId="1229741464" sldId="260"/>
            <ac:spMk id="8" creationId="{4DEC5D96-9E92-1321-978C-ED4C4C797FF5}"/>
          </ac:spMkLst>
        </pc:spChg>
      </pc:sldChg>
    </pc:docChg>
  </pc:docChgLst>
  <pc:docChgLst>
    <pc:chgData name="Victor Wang" userId="a85f39ef-ac94-4526-84b6-990009b65fef" providerId="ADAL" clId="{64A280A3-D447-45D1-BD17-2AA3AF8A3547}"/>
    <pc:docChg chg="custSel modSld">
      <pc:chgData name="Victor Wang" userId="a85f39ef-ac94-4526-84b6-990009b65fef" providerId="ADAL" clId="{64A280A3-D447-45D1-BD17-2AA3AF8A3547}" dt="2023-11-14T10:33:47.710" v="348"/>
      <pc:docMkLst>
        <pc:docMk/>
      </pc:docMkLst>
      <pc:sldChg chg="modSp mod">
        <pc:chgData name="Victor Wang" userId="a85f39ef-ac94-4526-84b6-990009b65fef" providerId="ADAL" clId="{64A280A3-D447-45D1-BD17-2AA3AF8A3547}" dt="2023-11-14T10:33:07.844" v="346" actId="20577"/>
        <pc:sldMkLst>
          <pc:docMk/>
          <pc:sldMk cId="40405644" sldId="257"/>
        </pc:sldMkLst>
        <pc:spChg chg="mod">
          <ac:chgData name="Victor Wang" userId="a85f39ef-ac94-4526-84b6-990009b65fef" providerId="ADAL" clId="{64A280A3-D447-45D1-BD17-2AA3AF8A3547}" dt="2023-11-14T10:33:07.844" v="346" actId="20577"/>
          <ac:spMkLst>
            <pc:docMk/>
            <pc:sldMk cId="40405644" sldId="257"/>
            <ac:spMk id="5" creationId="{69C5CBE8-3704-7BB9-9012-756DD6BDD246}"/>
          </ac:spMkLst>
        </pc:spChg>
        <pc:graphicFrameChg chg="modGraphic">
          <ac:chgData name="Victor Wang" userId="a85f39ef-ac94-4526-84b6-990009b65fef" providerId="ADAL" clId="{64A280A3-D447-45D1-BD17-2AA3AF8A3547}" dt="2023-11-14T10:27:43.948" v="214" actId="20577"/>
          <ac:graphicFrameMkLst>
            <pc:docMk/>
            <pc:sldMk cId="40405644" sldId="257"/>
            <ac:graphicFrameMk id="4" creationId="{00000000-0000-0000-0000-000000000000}"/>
          </ac:graphicFrameMkLst>
        </pc:graphicFrameChg>
      </pc:sldChg>
      <pc:sldChg chg="modSp mod">
        <pc:chgData name="Victor Wang" userId="a85f39ef-ac94-4526-84b6-990009b65fef" providerId="ADAL" clId="{64A280A3-D447-45D1-BD17-2AA3AF8A3547}" dt="2023-11-14T10:33:47.710" v="348"/>
        <pc:sldMkLst>
          <pc:docMk/>
          <pc:sldMk cId="2512776268" sldId="258"/>
        </pc:sldMkLst>
        <pc:spChg chg="mod">
          <ac:chgData name="Victor Wang" userId="a85f39ef-ac94-4526-84b6-990009b65fef" providerId="ADAL" clId="{64A280A3-D447-45D1-BD17-2AA3AF8A3547}" dt="2023-11-14T10:33:47.710" v="348"/>
          <ac:spMkLst>
            <pc:docMk/>
            <pc:sldMk cId="2512776268" sldId="258"/>
            <ac:spMk id="2" creationId="{144E6DF0-5175-9846-7173-03BF2C178D75}"/>
          </ac:spMkLst>
        </pc:spChg>
        <pc:spChg chg="mod">
          <ac:chgData name="Victor Wang" userId="a85f39ef-ac94-4526-84b6-990009b65fef" providerId="ADAL" clId="{64A280A3-D447-45D1-BD17-2AA3AF8A3547}" dt="2023-11-14T10:31:15.958" v="319" actId="20577"/>
          <ac:spMkLst>
            <pc:docMk/>
            <pc:sldMk cId="2512776268" sldId="258"/>
            <ac:spMk id="5" creationId="{C7C7590C-A2CB-461C-92FD-2B013B1033C1}"/>
          </ac:spMkLst>
        </pc:spChg>
      </pc:sldChg>
      <pc:sldChg chg="modSp mod">
        <pc:chgData name="Victor Wang" userId="a85f39ef-ac94-4526-84b6-990009b65fef" providerId="ADAL" clId="{64A280A3-D447-45D1-BD17-2AA3AF8A3547}" dt="2023-11-14T10:33:43.204" v="347"/>
        <pc:sldMkLst>
          <pc:docMk/>
          <pc:sldMk cId="4180966673" sldId="259"/>
        </pc:sldMkLst>
        <pc:spChg chg="mod">
          <ac:chgData name="Victor Wang" userId="a85f39ef-ac94-4526-84b6-990009b65fef" providerId="ADAL" clId="{64A280A3-D447-45D1-BD17-2AA3AF8A3547}" dt="2023-11-14T10:33:43.204" v="347"/>
          <ac:spMkLst>
            <pc:docMk/>
            <pc:sldMk cId="4180966673" sldId="259"/>
            <ac:spMk id="2" creationId="{EF75EA84-2078-6BC0-58A3-85E4B8752130}"/>
          </ac:spMkLst>
        </pc:spChg>
        <pc:graphicFrameChg chg="mod modGraphic">
          <ac:chgData name="Victor Wang" userId="a85f39ef-ac94-4526-84b6-990009b65fef" providerId="ADAL" clId="{64A280A3-D447-45D1-BD17-2AA3AF8A3547}" dt="2023-11-14T10:30:15.434" v="303" actId="20577"/>
          <ac:graphicFrameMkLst>
            <pc:docMk/>
            <pc:sldMk cId="4180966673" sldId="259"/>
            <ac:graphicFrameMk id="4" creationId="{00000000-0000-0000-0000-000000000000}"/>
          </ac:graphicFrameMkLst>
        </pc:graphicFrameChg>
      </pc:sldChg>
    </pc:docChg>
  </pc:docChgLst>
  <pc:docChgLst>
    <pc:chgData name="Victor Wang" userId="a85f39ef-ac94-4526-84b6-990009b65fef" providerId="ADAL" clId="{7868F5FE-D02C-45DB-A422-D83EEF6A700D}"/>
    <pc:docChg chg="undo redo custSel delSld modSld">
      <pc:chgData name="Victor Wang" userId="a85f39ef-ac94-4526-84b6-990009b65fef" providerId="ADAL" clId="{7868F5FE-D02C-45DB-A422-D83EEF6A700D}" dt="2024-03-31T07:38:02.354" v="384" actId="20577"/>
      <pc:docMkLst>
        <pc:docMk/>
      </pc:docMkLst>
      <pc:sldChg chg="modSp mod">
        <pc:chgData name="Victor Wang" userId="a85f39ef-ac94-4526-84b6-990009b65fef" providerId="ADAL" clId="{7868F5FE-D02C-45DB-A422-D83EEF6A700D}" dt="2024-03-31T07:34:53.499" v="369" actId="2711"/>
        <pc:sldMkLst>
          <pc:docMk/>
          <pc:sldMk cId="40405644" sldId="257"/>
        </pc:sldMkLst>
        <pc:spChg chg="mod">
          <ac:chgData name="Victor Wang" userId="a85f39ef-ac94-4526-84b6-990009b65fef" providerId="ADAL" clId="{7868F5FE-D02C-45DB-A422-D83EEF6A700D}" dt="2024-03-31T07:24:23.160" v="28" actId="14100"/>
          <ac:spMkLst>
            <pc:docMk/>
            <pc:sldMk cId="40405644" sldId="257"/>
            <ac:spMk id="3" creationId="{28EE754D-7106-5969-E2B9-91B9295F0656}"/>
          </ac:spMkLst>
        </pc:spChg>
        <pc:spChg chg="mod">
          <ac:chgData name="Victor Wang" userId="a85f39ef-ac94-4526-84b6-990009b65fef" providerId="ADAL" clId="{7868F5FE-D02C-45DB-A422-D83EEF6A700D}" dt="2024-03-31T07:34:53.499" v="369" actId="2711"/>
          <ac:spMkLst>
            <pc:docMk/>
            <pc:sldMk cId="40405644" sldId="257"/>
            <ac:spMk id="10" creationId="{B1AD74FC-DD9C-172D-7A2C-F2EDDB7F3FB4}"/>
          </ac:spMkLst>
        </pc:spChg>
        <pc:graphicFrameChg chg="mod modGraphic">
          <ac:chgData name="Victor Wang" userId="a85f39ef-ac94-4526-84b6-990009b65fef" providerId="ADAL" clId="{7868F5FE-D02C-45DB-A422-D83EEF6A700D}" dt="2024-03-31T07:32:09.880" v="284" actId="20577"/>
          <ac:graphicFrameMkLst>
            <pc:docMk/>
            <pc:sldMk cId="40405644" sldId="257"/>
            <ac:graphicFrameMk id="4" creationId="{00000000-0000-0000-0000-000000000000}"/>
          </ac:graphicFrameMkLst>
        </pc:graphicFrameChg>
      </pc:sldChg>
      <pc:sldChg chg="addSp delSp modSp mod">
        <pc:chgData name="Victor Wang" userId="a85f39ef-ac94-4526-84b6-990009b65fef" providerId="ADAL" clId="{7868F5FE-D02C-45DB-A422-D83EEF6A700D}" dt="2024-03-31T07:38:02.354" v="384" actId="20577"/>
        <pc:sldMkLst>
          <pc:docMk/>
          <pc:sldMk cId="4180966673" sldId="259"/>
        </pc:sldMkLst>
        <pc:spChg chg="add mod">
          <ac:chgData name="Victor Wang" userId="a85f39ef-ac94-4526-84b6-990009b65fef" providerId="ADAL" clId="{7868F5FE-D02C-45DB-A422-D83EEF6A700D}" dt="2024-03-31T07:31:14.710" v="232"/>
          <ac:spMkLst>
            <pc:docMk/>
            <pc:sldMk cId="4180966673" sldId="259"/>
            <ac:spMk id="2" creationId="{9A77BEF9-5288-92C2-0713-AF6F346AB885}"/>
          </ac:spMkLst>
        </pc:spChg>
        <pc:spChg chg="del">
          <ac:chgData name="Victor Wang" userId="a85f39ef-ac94-4526-84b6-990009b65fef" providerId="ADAL" clId="{7868F5FE-D02C-45DB-A422-D83EEF6A700D}" dt="2024-03-31T07:33:55.804" v="356" actId="478"/>
          <ac:spMkLst>
            <pc:docMk/>
            <pc:sldMk cId="4180966673" sldId="259"/>
            <ac:spMk id="3" creationId="{B21540CA-54CD-8E44-B67C-25130EBA670D}"/>
          </ac:spMkLst>
        </pc:spChg>
        <pc:spChg chg="add mod">
          <ac:chgData name="Victor Wang" userId="a85f39ef-ac94-4526-84b6-990009b65fef" providerId="ADAL" clId="{7868F5FE-D02C-45DB-A422-D83EEF6A700D}" dt="2024-03-31T07:34:44.263" v="366" actId="2711"/>
          <ac:spMkLst>
            <pc:docMk/>
            <pc:sldMk cId="4180966673" sldId="259"/>
            <ac:spMk id="4" creationId="{C200D929-EEE6-3AA2-35CB-3746190421D4}"/>
          </ac:spMkLst>
        </pc:spChg>
        <pc:spChg chg="del">
          <ac:chgData name="Victor Wang" userId="a85f39ef-ac94-4526-84b6-990009b65fef" providerId="ADAL" clId="{7868F5FE-D02C-45DB-A422-D83EEF6A700D}" dt="2024-03-31T07:31:14.061" v="231" actId="478"/>
          <ac:spMkLst>
            <pc:docMk/>
            <pc:sldMk cId="4180966673" sldId="259"/>
            <ac:spMk id="7" creationId="{60B14430-CB93-3B98-B351-CC5676C03704}"/>
          </ac:spMkLst>
        </pc:spChg>
        <pc:graphicFrameChg chg="mod modGraphic">
          <ac:chgData name="Victor Wang" userId="a85f39ef-ac94-4526-84b6-990009b65fef" providerId="ADAL" clId="{7868F5FE-D02C-45DB-A422-D83EEF6A700D}" dt="2024-03-31T07:38:02.354" v="384" actId="20577"/>
          <ac:graphicFrameMkLst>
            <pc:docMk/>
            <pc:sldMk cId="4180966673" sldId="259"/>
            <ac:graphicFrameMk id="11" creationId="{3627568A-F37D-D430-9179-4E16E7BD4BA3}"/>
          </ac:graphicFrameMkLst>
        </pc:graphicFrameChg>
      </pc:sldChg>
      <pc:sldChg chg="del">
        <pc:chgData name="Victor Wang" userId="a85f39ef-ac94-4526-84b6-990009b65fef" providerId="ADAL" clId="{7868F5FE-D02C-45DB-A422-D83EEF6A700D}" dt="2024-03-31T07:23:42.404" v="0" actId="47"/>
        <pc:sldMkLst>
          <pc:docMk/>
          <pc:sldMk cId="1229741464" sldId="260"/>
        </pc:sldMkLst>
      </pc:sldChg>
      <pc:sldChg chg="addSp delSp modSp mod">
        <pc:chgData name="Victor Wang" userId="a85f39ef-ac94-4526-84b6-990009b65fef" providerId="ADAL" clId="{7868F5FE-D02C-45DB-A422-D83EEF6A700D}" dt="2024-03-31T07:34:37.439" v="365" actId="2711"/>
        <pc:sldMkLst>
          <pc:docMk/>
          <pc:sldMk cId="3913813416" sldId="261"/>
        </pc:sldMkLst>
        <pc:spChg chg="del">
          <ac:chgData name="Victor Wang" userId="a85f39ef-ac94-4526-84b6-990009b65fef" providerId="ADAL" clId="{7868F5FE-D02C-45DB-A422-D83EEF6A700D}" dt="2024-03-31T07:33:59.693" v="358" actId="478"/>
          <ac:spMkLst>
            <pc:docMk/>
            <pc:sldMk cId="3913813416" sldId="261"/>
            <ac:spMk id="2" creationId="{BC6F9065-C1B0-B1F8-D325-E63C2551758F}"/>
          </ac:spMkLst>
        </pc:spChg>
        <pc:spChg chg="add mod">
          <ac:chgData name="Victor Wang" userId="a85f39ef-ac94-4526-84b6-990009b65fef" providerId="ADAL" clId="{7868F5FE-D02C-45DB-A422-D83EEF6A700D}" dt="2024-03-31T07:31:18.480" v="234"/>
          <ac:spMkLst>
            <pc:docMk/>
            <pc:sldMk cId="3913813416" sldId="261"/>
            <ac:spMk id="3" creationId="{26AA7CBC-A685-9000-0A52-492D4E75EAB1}"/>
          </ac:spMkLst>
        </pc:spChg>
        <pc:spChg chg="add mod">
          <ac:chgData name="Victor Wang" userId="a85f39ef-ac94-4526-84b6-990009b65fef" providerId="ADAL" clId="{7868F5FE-D02C-45DB-A422-D83EEF6A700D}" dt="2024-03-31T07:34:37.439" v="365" actId="2711"/>
          <ac:spMkLst>
            <pc:docMk/>
            <pc:sldMk cId="3913813416" sldId="261"/>
            <ac:spMk id="5" creationId="{4C51166D-B4DA-9791-A4F3-CA2F27EB29F9}"/>
          </ac:spMkLst>
        </pc:spChg>
        <pc:spChg chg="del">
          <ac:chgData name="Victor Wang" userId="a85f39ef-ac94-4526-84b6-990009b65fef" providerId="ADAL" clId="{7868F5FE-D02C-45DB-A422-D83EEF6A700D}" dt="2024-03-31T07:31:17.834" v="233" actId="478"/>
          <ac:spMkLst>
            <pc:docMk/>
            <pc:sldMk cId="3913813416" sldId="261"/>
            <ac:spMk id="7" creationId="{2B9DDC48-BB25-09E0-3799-1BA0AF351D09}"/>
          </ac:spMkLst>
        </pc:spChg>
        <pc:graphicFrameChg chg="mod modGraphic">
          <ac:chgData name="Victor Wang" userId="a85f39ef-ac94-4526-84b6-990009b65fef" providerId="ADAL" clId="{7868F5FE-D02C-45DB-A422-D83EEF6A700D}" dt="2024-03-31T07:34:30.235" v="364"/>
          <ac:graphicFrameMkLst>
            <pc:docMk/>
            <pc:sldMk cId="3913813416" sldId="261"/>
            <ac:graphicFrameMk id="6" creationId="{C1211561-2E01-7C83-49DF-711EB3745419}"/>
          </ac:graphicFrameMkLst>
        </pc:graphicFrameChg>
      </pc:sldChg>
    </pc:docChg>
  </pc:docChgLst>
  <pc:docChgLst>
    <pc:chgData name="Victor Wang" userId="S::wangbcv@nati.sg::a85f39ef-ac94-4526-84b6-990009b65fef" providerId="AD" clId="Web-{41C45B44-5D3F-92E9-03FA-B21EBA01D2C0}"/>
    <pc:docChg chg="modSld">
      <pc:chgData name="Victor Wang" userId="S::wangbcv@nati.sg::a85f39ef-ac94-4526-84b6-990009b65fef" providerId="AD" clId="Web-{41C45B44-5D3F-92E9-03FA-B21EBA01D2C0}" dt="2023-12-15T00:13:28.545" v="0" actId="20577"/>
      <pc:docMkLst>
        <pc:docMk/>
      </pc:docMkLst>
      <pc:sldChg chg="modSp">
        <pc:chgData name="Victor Wang" userId="S::wangbcv@nati.sg::a85f39ef-ac94-4526-84b6-990009b65fef" providerId="AD" clId="Web-{41C45B44-5D3F-92E9-03FA-B21EBA01D2C0}" dt="2023-12-15T00:13:28.545" v="0" actId="20577"/>
        <pc:sldMkLst>
          <pc:docMk/>
          <pc:sldMk cId="1229741464" sldId="260"/>
        </pc:sldMkLst>
        <pc:spChg chg="mod">
          <ac:chgData name="Victor Wang" userId="S::wangbcv@nati.sg::a85f39ef-ac94-4526-84b6-990009b65fef" providerId="AD" clId="Web-{41C45B44-5D3F-92E9-03FA-B21EBA01D2C0}" dt="2023-12-15T00:13:28.545" v="0" actId="20577"/>
          <ac:spMkLst>
            <pc:docMk/>
            <pc:sldMk cId="1229741464" sldId="260"/>
            <ac:spMk id="10" creationId="{10BF68DB-9713-3136-300A-643A6675552C}"/>
          </ac:spMkLst>
        </pc:spChg>
      </pc:sldChg>
    </pc:docChg>
  </pc:docChgLst>
  <pc:docChgLst>
    <pc:chgData name="Victor Wang" userId="S::wangbcv@nati.sg::a85f39ef-ac94-4526-84b6-990009b65fef" providerId="AD" clId="Web-{468894B5-2CAB-9142-131D-3833815F3477}"/>
    <pc:docChg chg="modSld">
      <pc:chgData name="Victor Wang" userId="S::wangbcv@nati.sg::a85f39ef-ac94-4526-84b6-990009b65fef" providerId="AD" clId="Web-{468894B5-2CAB-9142-131D-3833815F3477}" dt="2023-12-06T05:23:53.244" v="3"/>
      <pc:docMkLst>
        <pc:docMk/>
      </pc:docMkLst>
      <pc:sldChg chg="addSp delSp modSp">
        <pc:chgData name="Victor Wang" userId="S::wangbcv@nati.sg::a85f39ef-ac94-4526-84b6-990009b65fef" providerId="AD" clId="Web-{468894B5-2CAB-9142-131D-3833815F3477}" dt="2023-12-06T05:23:53.244" v="3"/>
        <pc:sldMkLst>
          <pc:docMk/>
          <pc:sldMk cId="1229741464" sldId="260"/>
        </pc:sldMkLst>
        <pc:picChg chg="add del mod">
          <ac:chgData name="Victor Wang" userId="S::wangbcv@nati.sg::a85f39ef-ac94-4526-84b6-990009b65fef" providerId="AD" clId="Web-{468894B5-2CAB-9142-131D-3833815F3477}" dt="2023-12-06T05:23:43.603" v="1"/>
          <ac:picMkLst>
            <pc:docMk/>
            <pc:sldMk cId="1229741464" sldId="260"/>
            <ac:picMk id="3" creationId="{1329485D-7FE6-62A5-4D4A-FCA62842B878}"/>
          </ac:picMkLst>
        </pc:picChg>
        <pc:picChg chg="add del mod">
          <ac:chgData name="Victor Wang" userId="S::wangbcv@nati.sg::a85f39ef-ac94-4526-84b6-990009b65fef" providerId="AD" clId="Web-{468894B5-2CAB-9142-131D-3833815F3477}" dt="2023-12-06T05:23:53.244" v="3"/>
          <ac:picMkLst>
            <pc:docMk/>
            <pc:sldMk cId="1229741464" sldId="260"/>
            <ac:picMk id="4" creationId="{CF16478A-2EED-823B-CE58-E5C2E185F94F}"/>
          </ac:picMkLst>
        </pc:picChg>
      </pc:sldChg>
    </pc:docChg>
  </pc:docChgLst>
  <pc:docChgLst>
    <pc:chgData name="Victor Wang" userId="a85f39ef-ac94-4526-84b6-990009b65fef" providerId="ADAL" clId="{E2E8935A-681B-4579-8220-6EDF329ECE80}"/>
    <pc:docChg chg="custSel modSld">
      <pc:chgData name="Victor Wang" userId="a85f39ef-ac94-4526-84b6-990009b65fef" providerId="ADAL" clId="{E2E8935A-681B-4579-8220-6EDF329ECE80}" dt="2024-05-06T04:32:31.068" v="1" actId="207"/>
      <pc:docMkLst>
        <pc:docMk/>
      </pc:docMkLst>
      <pc:sldChg chg="modSp mod">
        <pc:chgData name="Victor Wang" userId="a85f39ef-ac94-4526-84b6-990009b65fef" providerId="ADAL" clId="{E2E8935A-681B-4579-8220-6EDF329ECE80}" dt="2024-05-06T04:32:26.451" v="0" actId="207"/>
        <pc:sldMkLst>
          <pc:docMk/>
          <pc:sldMk cId="4180966673" sldId="259"/>
        </pc:sldMkLst>
        <pc:graphicFrameChg chg="modGraphic">
          <ac:chgData name="Victor Wang" userId="a85f39ef-ac94-4526-84b6-990009b65fef" providerId="ADAL" clId="{E2E8935A-681B-4579-8220-6EDF329ECE80}" dt="2024-05-06T04:32:26.451" v="0" actId="207"/>
          <ac:graphicFrameMkLst>
            <pc:docMk/>
            <pc:sldMk cId="4180966673" sldId="259"/>
            <ac:graphicFrameMk id="11" creationId="{3627568A-F37D-D430-9179-4E16E7BD4BA3}"/>
          </ac:graphicFrameMkLst>
        </pc:graphicFrameChg>
      </pc:sldChg>
      <pc:sldChg chg="modSp mod">
        <pc:chgData name="Victor Wang" userId="a85f39ef-ac94-4526-84b6-990009b65fef" providerId="ADAL" clId="{E2E8935A-681B-4579-8220-6EDF329ECE80}" dt="2024-05-06T04:32:31.068" v="1" actId="207"/>
        <pc:sldMkLst>
          <pc:docMk/>
          <pc:sldMk cId="3913813416" sldId="261"/>
        </pc:sldMkLst>
        <pc:graphicFrameChg chg="modGraphic">
          <ac:chgData name="Victor Wang" userId="a85f39ef-ac94-4526-84b6-990009b65fef" providerId="ADAL" clId="{E2E8935A-681B-4579-8220-6EDF329ECE80}" dt="2024-05-06T04:32:31.068" v="1" actId="207"/>
          <ac:graphicFrameMkLst>
            <pc:docMk/>
            <pc:sldMk cId="3913813416" sldId="261"/>
            <ac:graphicFrameMk id="6" creationId="{C1211561-2E01-7C83-49DF-711EB3745419}"/>
          </ac:graphicFrameMkLst>
        </pc:graphicFrameChg>
      </pc:sldChg>
    </pc:docChg>
  </pc:docChgLst>
  <pc:docChgLst>
    <pc:chgData name="Kuhl, Nadine" userId="3a26bdc1-d480-4840-bfaf-098ab50c634f" providerId="ADAL" clId="{3A32C588-82DB-415F-8C86-F39E9FFCCC03}"/>
    <pc:docChg chg="custSel modSld">
      <pc:chgData name="Kuhl, Nadine" userId="3a26bdc1-d480-4840-bfaf-098ab50c634f" providerId="ADAL" clId="{3A32C588-82DB-415F-8C86-F39E9FFCCC03}" dt="2023-07-17T17:58:46.650" v="277"/>
      <pc:docMkLst>
        <pc:docMk/>
      </pc:docMkLst>
      <pc:sldChg chg="modSp mod addCm delCm modCm">
        <pc:chgData name="Kuhl, Nadine" userId="3a26bdc1-d480-4840-bfaf-098ab50c634f" providerId="ADAL" clId="{3A32C588-82DB-415F-8C86-F39E9FFCCC03}" dt="2023-07-17T17:58:46.650" v="277"/>
        <pc:sldMkLst>
          <pc:docMk/>
          <pc:sldMk cId="40405644" sldId="257"/>
        </pc:sldMkLst>
        <pc:graphicFrameChg chg="mod modGraphic">
          <ac:chgData name="Kuhl, Nadine" userId="3a26bdc1-d480-4840-bfaf-098ab50c634f" providerId="ADAL" clId="{3A32C588-82DB-415F-8C86-F39E9FFCCC03}" dt="2023-07-17T17:57:49.405" v="275" actId="20577"/>
          <ac:graphicFrameMkLst>
            <pc:docMk/>
            <pc:sldMk cId="40405644" sldId="257"/>
            <ac:graphicFrameMk id="4" creationId="{00000000-0000-0000-0000-000000000000}"/>
          </ac:graphicFrameMkLst>
        </pc:graphicFrameChg>
      </pc:sldChg>
    </pc:docChg>
  </pc:docChgLst>
  <pc:docChgLst>
    <pc:chgData name="Sheetal Sisodiya Amrute" userId="9c831250-5316-4ac5-92d2-cd6942d709bf" providerId="ADAL" clId="{D3D05F26-1F12-40C6-91C9-7F23B31DD4B3}"/>
    <pc:docChg chg="custSel modSld">
      <pc:chgData name="Sheetal Sisodiya Amrute" userId="9c831250-5316-4ac5-92d2-cd6942d709bf" providerId="ADAL" clId="{D3D05F26-1F12-40C6-91C9-7F23B31DD4B3}" dt="2023-07-19T12:55:36.975" v="46" actId="20577"/>
      <pc:docMkLst>
        <pc:docMk/>
      </pc:docMkLst>
      <pc:sldChg chg="modSp mod delCm modCm">
        <pc:chgData name="Sheetal Sisodiya Amrute" userId="9c831250-5316-4ac5-92d2-cd6942d709bf" providerId="ADAL" clId="{D3D05F26-1F12-40C6-91C9-7F23B31DD4B3}" dt="2023-07-19T12:55:36.975" v="46" actId="20577"/>
        <pc:sldMkLst>
          <pc:docMk/>
          <pc:sldMk cId="40405644" sldId="257"/>
        </pc:sldMkLst>
        <pc:spChg chg="mod">
          <ac:chgData name="Sheetal Sisodiya Amrute" userId="9c831250-5316-4ac5-92d2-cd6942d709bf" providerId="ADAL" clId="{D3D05F26-1F12-40C6-91C9-7F23B31DD4B3}" dt="2023-07-18T03:26:34.818" v="31" actId="207"/>
          <ac:spMkLst>
            <pc:docMk/>
            <pc:sldMk cId="40405644" sldId="257"/>
            <ac:spMk id="2" creationId="{00000000-0000-0000-0000-000000000000}"/>
          </ac:spMkLst>
        </pc:spChg>
        <pc:graphicFrameChg chg="mod modGraphic">
          <ac:chgData name="Sheetal Sisodiya Amrute" userId="9c831250-5316-4ac5-92d2-cd6942d709bf" providerId="ADAL" clId="{D3D05F26-1F12-40C6-91C9-7F23B31DD4B3}" dt="2023-07-19T12:55:36.975" v="46" actId="20577"/>
          <ac:graphicFrameMkLst>
            <pc:docMk/>
            <pc:sldMk cId="40405644" sldId="257"/>
            <ac:graphicFrameMk id="4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heetal Sisodiya Amrute" userId="9c831250-5316-4ac5-92d2-cd6942d709bf" providerId="ADAL" clId="{D3D05F26-1F12-40C6-91C9-7F23B31DD4B3}" dt="2023-07-18T03:23:09.698" v="15"/>
              <pc2:cmMkLst xmlns:pc2="http://schemas.microsoft.com/office/powerpoint/2019/9/main/command">
                <pc:docMk/>
                <pc:sldMk cId="40405644" sldId="257"/>
                <pc2:cmMk id="{545DEC93-C80B-41DE-A7CB-B299C59B33F3}"/>
              </pc2:cmMkLst>
            </pc226:cmChg>
            <pc226:cmChg xmlns:pc226="http://schemas.microsoft.com/office/powerpoint/2022/06/main/command" chg="del mod">
              <pc226:chgData name="Sheetal Sisodiya Amrute" userId="9c831250-5316-4ac5-92d2-cd6942d709bf" providerId="ADAL" clId="{D3D05F26-1F12-40C6-91C9-7F23B31DD4B3}" dt="2023-07-18T03:23:08.178" v="14"/>
              <pc2:cmMkLst xmlns:pc2="http://schemas.microsoft.com/office/powerpoint/2019/9/main/command">
                <pc:docMk/>
                <pc:sldMk cId="40405644" sldId="257"/>
                <pc2:cmMk id="{623779F9-7533-4061-B8CF-B488256FE27E}"/>
              </pc2:cmMkLst>
            </pc226:cmChg>
          </p:ext>
        </pc:extLst>
      </pc:sldChg>
    </pc:docChg>
  </pc:docChgLst>
  <pc:docChgLst>
    <pc:chgData name="Vanessa Tay" userId="5c9d1b2c-1e81-4ddf-b4d9-e67d21a16e8c" providerId="ADAL" clId="{6911E83E-80FD-43E8-925E-550BCF912633}"/>
    <pc:docChg chg="undo custSel modSld">
      <pc:chgData name="Vanessa Tay" userId="5c9d1b2c-1e81-4ddf-b4d9-e67d21a16e8c" providerId="ADAL" clId="{6911E83E-80FD-43E8-925E-550BCF912633}" dt="2023-12-15T05:23:24.110" v="135" actId="20577"/>
      <pc:docMkLst>
        <pc:docMk/>
      </pc:docMkLst>
      <pc:sldChg chg="addSp delSp modSp mod">
        <pc:chgData name="Vanessa Tay" userId="5c9d1b2c-1e81-4ddf-b4d9-e67d21a16e8c" providerId="ADAL" clId="{6911E83E-80FD-43E8-925E-550BCF912633}" dt="2023-12-15T05:23:02.202" v="132" actId="404"/>
        <pc:sldMkLst>
          <pc:docMk/>
          <pc:sldMk cId="40405644" sldId="257"/>
        </pc:sldMkLst>
        <pc:spChg chg="add del mod">
          <ac:chgData name="Vanessa Tay" userId="5c9d1b2c-1e81-4ddf-b4d9-e67d21a16e8c" providerId="ADAL" clId="{6911E83E-80FD-43E8-925E-550BCF912633}" dt="2023-12-15T04:30:34.036" v="84" actId="478"/>
          <ac:spMkLst>
            <pc:docMk/>
            <pc:sldMk cId="40405644" sldId="257"/>
            <ac:spMk id="2" creationId="{1264CEC7-03B6-33C4-7DA6-DCA5C2D0FA74}"/>
          </ac:spMkLst>
        </pc:spChg>
        <pc:spChg chg="add del mod">
          <ac:chgData name="Vanessa Tay" userId="5c9d1b2c-1e81-4ddf-b4d9-e67d21a16e8c" providerId="ADAL" clId="{6911E83E-80FD-43E8-925E-550BCF912633}" dt="2023-12-15T04:30:07.482" v="34" actId="478"/>
          <ac:spMkLst>
            <pc:docMk/>
            <pc:sldMk cId="40405644" sldId="257"/>
            <ac:spMk id="5" creationId="{1AC60C92-4561-BACC-4EFB-EF4165C30117}"/>
          </ac:spMkLst>
        </pc:spChg>
        <pc:graphicFrameChg chg="mod modGraphic">
          <ac:chgData name="Vanessa Tay" userId="5c9d1b2c-1e81-4ddf-b4d9-e67d21a16e8c" providerId="ADAL" clId="{6911E83E-80FD-43E8-925E-550BCF912633}" dt="2023-12-15T05:23:02.202" v="132" actId="404"/>
          <ac:graphicFrameMkLst>
            <pc:docMk/>
            <pc:sldMk cId="40405644" sldId="257"/>
            <ac:graphicFrameMk id="4" creationId="{00000000-0000-0000-0000-000000000000}"/>
          </ac:graphicFrameMkLst>
        </pc:graphicFrameChg>
      </pc:sldChg>
      <pc:sldChg chg="modSp mod">
        <pc:chgData name="Vanessa Tay" userId="5c9d1b2c-1e81-4ddf-b4d9-e67d21a16e8c" providerId="ADAL" clId="{6911E83E-80FD-43E8-925E-550BCF912633}" dt="2023-12-15T05:23:24.110" v="135" actId="20577"/>
        <pc:sldMkLst>
          <pc:docMk/>
          <pc:sldMk cId="4180966673" sldId="259"/>
        </pc:sldMkLst>
        <pc:graphicFrameChg chg="modGraphic">
          <ac:chgData name="Vanessa Tay" userId="5c9d1b2c-1e81-4ddf-b4d9-e67d21a16e8c" providerId="ADAL" clId="{6911E83E-80FD-43E8-925E-550BCF912633}" dt="2023-12-15T05:23:24.110" v="135" actId="20577"/>
          <ac:graphicFrameMkLst>
            <pc:docMk/>
            <pc:sldMk cId="4180966673" sldId="259"/>
            <ac:graphicFrameMk id="11" creationId="{3627568A-F37D-D430-9179-4E16E7BD4BA3}"/>
          </ac:graphicFrameMkLst>
        </pc:graphicFrameChg>
      </pc:sldChg>
      <pc:sldChg chg="modSp mod">
        <pc:chgData name="Vanessa Tay" userId="5c9d1b2c-1e81-4ddf-b4d9-e67d21a16e8c" providerId="ADAL" clId="{6911E83E-80FD-43E8-925E-550BCF912633}" dt="2023-12-15T05:23:15.273" v="134" actId="404"/>
        <pc:sldMkLst>
          <pc:docMk/>
          <pc:sldMk cId="3913813416" sldId="261"/>
        </pc:sldMkLst>
        <pc:graphicFrameChg chg="modGraphic">
          <ac:chgData name="Vanessa Tay" userId="5c9d1b2c-1e81-4ddf-b4d9-e67d21a16e8c" providerId="ADAL" clId="{6911E83E-80FD-43E8-925E-550BCF912633}" dt="2023-12-15T05:23:15.273" v="134" actId="404"/>
          <ac:graphicFrameMkLst>
            <pc:docMk/>
            <pc:sldMk cId="3913813416" sldId="261"/>
            <ac:graphicFrameMk id="6" creationId="{C1211561-2E01-7C83-49DF-711EB3745419}"/>
          </ac:graphicFrameMkLst>
        </pc:graphicFrameChg>
      </pc:sldChg>
    </pc:docChg>
  </pc:docChgLst>
  <pc:docChgLst>
    <pc:chgData name="Sheetal Sisodiya Amrute" userId="9c831250-5316-4ac5-92d2-cd6942d709bf" providerId="ADAL" clId="{58ABA5FC-AD8B-4996-B7EB-A433ED0611E8}"/>
    <pc:docChg chg="modSld">
      <pc:chgData name="Sheetal Sisodiya Amrute" userId="9c831250-5316-4ac5-92d2-cd6942d709bf" providerId="ADAL" clId="{58ABA5FC-AD8B-4996-B7EB-A433ED0611E8}" dt="2023-08-17T09:07:16.656" v="99" actId="1076"/>
      <pc:docMkLst>
        <pc:docMk/>
      </pc:docMkLst>
      <pc:sldChg chg="addSp modSp mod">
        <pc:chgData name="Sheetal Sisodiya Amrute" userId="9c831250-5316-4ac5-92d2-cd6942d709bf" providerId="ADAL" clId="{58ABA5FC-AD8B-4996-B7EB-A433ED0611E8}" dt="2023-08-17T09:07:16.656" v="99" actId="1076"/>
        <pc:sldMkLst>
          <pc:docMk/>
          <pc:sldMk cId="40405644" sldId="257"/>
        </pc:sldMkLst>
        <pc:spChg chg="mod">
          <ac:chgData name="Sheetal Sisodiya Amrute" userId="9c831250-5316-4ac5-92d2-cd6942d709bf" providerId="ADAL" clId="{58ABA5FC-AD8B-4996-B7EB-A433ED0611E8}" dt="2023-08-17T09:03:03.887" v="9" actId="20577"/>
          <ac:spMkLst>
            <pc:docMk/>
            <pc:sldMk cId="40405644" sldId="257"/>
            <ac:spMk id="2" creationId="{00000000-0000-0000-0000-000000000000}"/>
          </ac:spMkLst>
        </pc:spChg>
        <pc:spChg chg="add mod">
          <ac:chgData name="Sheetal Sisodiya Amrute" userId="9c831250-5316-4ac5-92d2-cd6942d709bf" providerId="ADAL" clId="{58ABA5FC-AD8B-4996-B7EB-A433ED0611E8}" dt="2023-08-17T09:07:16.656" v="99" actId="1076"/>
          <ac:spMkLst>
            <pc:docMk/>
            <pc:sldMk cId="40405644" sldId="257"/>
            <ac:spMk id="5" creationId="{69C5CBE8-3704-7BB9-9012-756DD6BDD246}"/>
          </ac:spMkLst>
        </pc:spChg>
        <pc:graphicFrameChg chg="mod modGraphic">
          <ac:chgData name="Sheetal Sisodiya Amrute" userId="9c831250-5316-4ac5-92d2-cd6942d709bf" providerId="ADAL" clId="{58ABA5FC-AD8B-4996-B7EB-A433ED0611E8}" dt="2023-08-17T09:07:09.593" v="98" actId="14734"/>
          <ac:graphicFrameMkLst>
            <pc:docMk/>
            <pc:sldMk cId="40405644" sldId="257"/>
            <ac:graphicFrameMk id="4" creationId="{00000000-0000-0000-0000-000000000000}"/>
          </ac:graphicFrameMkLst>
        </pc:graphicFrameChg>
      </pc:sldChg>
      <pc:sldChg chg="modSp mod">
        <pc:chgData name="Sheetal Sisodiya Amrute" userId="9c831250-5316-4ac5-92d2-cd6942d709bf" providerId="ADAL" clId="{58ABA5FC-AD8B-4996-B7EB-A433ED0611E8}" dt="2023-08-17T09:06:44.789" v="92" actId="1076"/>
        <pc:sldMkLst>
          <pc:docMk/>
          <pc:sldMk cId="4180966673" sldId="259"/>
        </pc:sldMkLst>
        <pc:spChg chg="mod">
          <ac:chgData name="Sheetal Sisodiya Amrute" userId="9c831250-5316-4ac5-92d2-cd6942d709bf" providerId="ADAL" clId="{58ABA5FC-AD8B-4996-B7EB-A433ED0611E8}" dt="2023-08-17T09:06:44.789" v="92" actId="1076"/>
          <ac:spMkLst>
            <pc:docMk/>
            <pc:sldMk cId="4180966673" sldId="259"/>
            <ac:spMk id="5" creationId="{00000000-0000-0000-0000-000000000000}"/>
          </ac:spMkLst>
        </pc:spChg>
      </pc:sldChg>
    </pc:docChg>
  </pc:docChgLst>
  <pc:docChgLst>
    <pc:chgData name="Victor Wang" userId="S::wangbcv@nati.sg::a85f39ef-ac94-4526-84b6-990009b65fef" providerId="AD" clId="Web-{50CD12F1-7C98-AC0F-B60C-59404C221F01}"/>
    <pc:docChg chg="modSld">
      <pc:chgData name="Victor Wang" userId="S::wangbcv@nati.sg::a85f39ef-ac94-4526-84b6-990009b65fef" providerId="AD" clId="Web-{50CD12F1-7C98-AC0F-B60C-59404C221F01}" dt="2023-12-06T09:13:38.654" v="1"/>
      <pc:docMkLst>
        <pc:docMk/>
      </pc:docMkLst>
      <pc:sldChg chg="modSp">
        <pc:chgData name="Victor Wang" userId="S::wangbcv@nati.sg::a85f39ef-ac94-4526-84b6-990009b65fef" providerId="AD" clId="Web-{50CD12F1-7C98-AC0F-B60C-59404C221F01}" dt="2023-12-06T09:13:38.654" v="1"/>
        <pc:sldMkLst>
          <pc:docMk/>
          <pc:sldMk cId="40405644" sldId="257"/>
        </pc:sldMkLst>
        <pc:graphicFrameChg chg="mod modGraphic">
          <ac:chgData name="Victor Wang" userId="S::wangbcv@nati.sg::a85f39ef-ac94-4526-84b6-990009b65fef" providerId="AD" clId="Web-{50CD12F1-7C98-AC0F-B60C-59404C221F01}" dt="2023-12-06T09:13:38.654" v="1"/>
          <ac:graphicFrameMkLst>
            <pc:docMk/>
            <pc:sldMk cId="40405644" sldId="257"/>
            <ac:graphicFrameMk id="4" creationId="{00000000-0000-0000-0000-000000000000}"/>
          </ac:graphicFrameMkLst>
        </pc:graphicFrameChg>
      </pc:sldChg>
    </pc:docChg>
  </pc:docChgLst>
  <pc:docChgLst>
    <pc:chgData name="Victor Wang" userId="S::wangbcv@nati.sg::a85f39ef-ac94-4526-84b6-990009b65fef" providerId="AD" clId="Web-{D57B548E-AC74-1FE6-813E-1A1B12BF9697}"/>
    <pc:docChg chg="modSld">
      <pc:chgData name="Victor Wang" userId="S::wangbcv@nati.sg::a85f39ef-ac94-4526-84b6-990009b65fef" providerId="AD" clId="Web-{D57B548E-AC74-1FE6-813E-1A1B12BF9697}" dt="2023-12-06T08:12:59.567" v="40" actId="20577"/>
      <pc:docMkLst>
        <pc:docMk/>
      </pc:docMkLst>
      <pc:sldChg chg="modSp">
        <pc:chgData name="Victor Wang" userId="S::wangbcv@nati.sg::a85f39ef-ac94-4526-84b6-990009b65fef" providerId="AD" clId="Web-{D57B548E-AC74-1FE6-813E-1A1B12BF9697}" dt="2023-12-06T08:12:32.973" v="37" actId="20577"/>
        <pc:sldMkLst>
          <pc:docMk/>
          <pc:sldMk cId="40405644" sldId="257"/>
        </pc:sldMkLst>
        <pc:spChg chg="mod">
          <ac:chgData name="Victor Wang" userId="S::wangbcv@nati.sg::a85f39ef-ac94-4526-84b6-990009b65fef" providerId="AD" clId="Web-{D57B548E-AC74-1FE6-813E-1A1B12BF9697}" dt="2023-12-06T08:12:32.973" v="37" actId="20577"/>
          <ac:spMkLst>
            <pc:docMk/>
            <pc:sldMk cId="40405644" sldId="257"/>
            <ac:spMk id="5" creationId="{69C5CBE8-3704-7BB9-9012-756DD6BDD246}"/>
          </ac:spMkLst>
        </pc:spChg>
        <pc:graphicFrameChg chg="mod modGraphic">
          <ac:chgData name="Victor Wang" userId="S::wangbcv@nati.sg::a85f39ef-ac94-4526-84b6-990009b65fef" providerId="AD" clId="Web-{D57B548E-AC74-1FE6-813E-1A1B12BF9697}" dt="2023-12-06T08:11:48.816" v="35"/>
          <ac:graphicFrameMkLst>
            <pc:docMk/>
            <pc:sldMk cId="40405644" sldId="257"/>
            <ac:graphicFrameMk id="4" creationId="{00000000-0000-0000-0000-000000000000}"/>
          </ac:graphicFrameMkLst>
        </pc:graphicFrameChg>
      </pc:sldChg>
      <pc:sldChg chg="modSp">
        <pc:chgData name="Victor Wang" userId="S::wangbcv@nati.sg::a85f39ef-ac94-4526-84b6-990009b65fef" providerId="AD" clId="Web-{D57B548E-AC74-1FE6-813E-1A1B12BF9697}" dt="2023-12-06T08:12:59.567" v="40" actId="20577"/>
        <pc:sldMkLst>
          <pc:docMk/>
          <pc:sldMk cId="4180966673" sldId="259"/>
        </pc:sldMkLst>
        <pc:spChg chg="mod">
          <ac:chgData name="Victor Wang" userId="S::wangbcv@nati.sg::a85f39ef-ac94-4526-84b6-990009b65fef" providerId="AD" clId="Web-{D57B548E-AC74-1FE6-813E-1A1B12BF9697}" dt="2023-12-06T08:12:59.567" v="40" actId="20577"/>
          <ac:spMkLst>
            <pc:docMk/>
            <pc:sldMk cId="4180966673" sldId="259"/>
            <ac:spMk id="2" creationId="{EF75EA84-2078-6BC0-58A3-85E4B8752130}"/>
          </ac:spMkLst>
        </pc:spChg>
      </pc:sldChg>
    </pc:docChg>
  </pc:docChgLst>
  <pc:docChgLst>
    <pc:chgData clId="Web-{F1B3394A-B4F4-9C6E-F3BF-5977DC448753}"/>
    <pc:docChg chg="modSld">
      <pc:chgData name="" userId="" providerId="" clId="Web-{F1B3394A-B4F4-9C6E-F3BF-5977DC448753}" dt="2023-12-14T06:22:10.233" v="1" actId="20577"/>
      <pc:docMkLst>
        <pc:docMk/>
      </pc:docMkLst>
      <pc:sldChg chg="modSp">
        <pc:chgData name="" userId="" providerId="" clId="Web-{F1B3394A-B4F4-9C6E-F3BF-5977DC448753}" dt="2023-12-14T06:22:10.233" v="1" actId="20577"/>
        <pc:sldMkLst>
          <pc:docMk/>
          <pc:sldMk cId="1229741464" sldId="260"/>
        </pc:sldMkLst>
        <pc:spChg chg="mod">
          <ac:chgData name="" userId="" providerId="" clId="Web-{F1B3394A-B4F4-9C6E-F3BF-5977DC448753}" dt="2023-12-14T06:22:10.233" v="1" actId="20577"/>
          <ac:spMkLst>
            <pc:docMk/>
            <pc:sldMk cId="1229741464" sldId="260"/>
            <ac:spMk id="8" creationId="{4DEC5D96-9E92-1321-978C-ED4C4C797FF5}"/>
          </ac:spMkLst>
        </pc:spChg>
      </pc:sldChg>
    </pc:docChg>
  </pc:docChgLst>
  <pc:docChgLst>
    <pc:chgData name="Victor Wang" userId="a85f39ef-ac94-4526-84b6-990009b65fef" providerId="ADAL" clId="{F5D84EC7-C5DE-4504-8C98-3BFF92AEBD98}"/>
    <pc:docChg chg="modSld">
      <pc:chgData name="Victor Wang" userId="a85f39ef-ac94-4526-84b6-990009b65fef" providerId="ADAL" clId="{F5D84EC7-C5DE-4504-8C98-3BFF92AEBD98}" dt="2023-12-06T08:14:46.702" v="144" actId="20577"/>
      <pc:docMkLst>
        <pc:docMk/>
      </pc:docMkLst>
      <pc:sldChg chg="modSp mod">
        <pc:chgData name="Victor Wang" userId="a85f39ef-ac94-4526-84b6-990009b65fef" providerId="ADAL" clId="{F5D84EC7-C5DE-4504-8C98-3BFF92AEBD98}" dt="2023-12-06T08:13:30.128" v="30"/>
        <pc:sldMkLst>
          <pc:docMk/>
          <pc:sldMk cId="2512776268" sldId="258"/>
        </pc:sldMkLst>
        <pc:spChg chg="mod">
          <ac:chgData name="Victor Wang" userId="a85f39ef-ac94-4526-84b6-990009b65fef" providerId="ADAL" clId="{F5D84EC7-C5DE-4504-8C98-3BFF92AEBD98}" dt="2023-12-06T08:13:30.128" v="30"/>
          <ac:spMkLst>
            <pc:docMk/>
            <pc:sldMk cId="2512776268" sldId="258"/>
            <ac:spMk id="2" creationId="{144E6DF0-5175-9846-7173-03BF2C178D75}"/>
          </ac:spMkLst>
        </pc:spChg>
        <pc:spChg chg="mod">
          <ac:chgData name="Victor Wang" userId="a85f39ef-ac94-4526-84b6-990009b65fef" providerId="ADAL" clId="{F5D84EC7-C5DE-4504-8C98-3BFF92AEBD98}" dt="2023-12-06T05:50:16.414" v="24" actId="20577"/>
          <ac:spMkLst>
            <pc:docMk/>
            <pc:sldMk cId="2512776268" sldId="258"/>
            <ac:spMk id="5" creationId="{C7C7590C-A2CB-461C-92FD-2B013B1033C1}"/>
          </ac:spMkLst>
        </pc:spChg>
      </pc:sldChg>
      <pc:sldChg chg="modSp mod">
        <pc:chgData name="Victor Wang" userId="a85f39ef-ac94-4526-84b6-990009b65fef" providerId="ADAL" clId="{F5D84EC7-C5DE-4504-8C98-3BFF92AEBD98}" dt="2023-12-06T08:14:46.702" v="144" actId="20577"/>
        <pc:sldMkLst>
          <pc:docMk/>
          <pc:sldMk cId="4180966673" sldId="259"/>
        </pc:sldMkLst>
        <pc:spChg chg="mod">
          <ac:chgData name="Victor Wang" userId="a85f39ef-ac94-4526-84b6-990009b65fef" providerId="ADAL" clId="{F5D84EC7-C5DE-4504-8C98-3BFF92AEBD98}" dt="2023-12-06T08:13:25.478" v="29"/>
          <ac:spMkLst>
            <pc:docMk/>
            <pc:sldMk cId="4180966673" sldId="259"/>
            <ac:spMk id="2" creationId="{EF75EA84-2078-6BC0-58A3-85E4B8752130}"/>
          </ac:spMkLst>
        </pc:spChg>
        <pc:graphicFrameChg chg="mod modGraphic">
          <ac:chgData name="Victor Wang" userId="a85f39ef-ac94-4526-84b6-990009b65fef" providerId="ADAL" clId="{F5D84EC7-C5DE-4504-8C98-3BFF92AEBD98}" dt="2023-12-06T08:14:46.702" v="144" actId="20577"/>
          <ac:graphicFrameMkLst>
            <pc:docMk/>
            <pc:sldMk cId="4180966673" sldId="259"/>
            <ac:graphicFrameMk id="4" creationId="{00000000-0000-0000-0000-000000000000}"/>
          </ac:graphicFrameMkLst>
        </pc:graphicFrameChg>
      </pc:sldChg>
      <pc:sldChg chg="addSp modSp mod">
        <pc:chgData name="Victor Wang" userId="a85f39ef-ac94-4526-84b6-990009b65fef" providerId="ADAL" clId="{F5D84EC7-C5DE-4504-8C98-3BFF92AEBD98}" dt="2023-12-06T05:58:16.801" v="28" actId="255"/>
        <pc:sldMkLst>
          <pc:docMk/>
          <pc:sldMk cId="1229741464" sldId="260"/>
        </pc:sldMkLst>
        <pc:spChg chg="mod">
          <ac:chgData name="Victor Wang" userId="a85f39ef-ac94-4526-84b6-990009b65fef" providerId="ADAL" clId="{F5D84EC7-C5DE-4504-8C98-3BFF92AEBD98}" dt="2023-12-06T05:58:16.801" v="28" actId="255"/>
          <ac:spMkLst>
            <pc:docMk/>
            <pc:sldMk cId="1229741464" sldId="260"/>
            <ac:spMk id="8" creationId="{4DEC5D96-9E92-1321-978C-ED4C4C797FF5}"/>
          </ac:spMkLst>
        </pc:spChg>
        <pc:picChg chg="add mod">
          <ac:chgData name="Victor Wang" userId="a85f39ef-ac94-4526-84b6-990009b65fef" providerId="ADAL" clId="{F5D84EC7-C5DE-4504-8C98-3BFF92AEBD98}" dt="2023-12-06T05:27:22.622" v="6" actId="1076"/>
          <ac:picMkLst>
            <pc:docMk/>
            <pc:sldMk cId="1229741464" sldId="260"/>
            <ac:picMk id="4" creationId="{57E7C487-9587-24E8-99F0-FEEF70FBE73A}"/>
          </ac:picMkLst>
        </pc:picChg>
      </pc:sldChg>
    </pc:docChg>
  </pc:docChgLst>
  <pc:docChgLst>
    <pc:chgData name="Jessica XIE Jiaxin" userId="S::jxjx@gis.a-star.edu.sg::46f8f5d4-5786-4989-af97-81fc0ae4a3ce" providerId="AD" clId="Web-{937A7494-C66C-065C-C7A9-06E718DD08D5}"/>
    <pc:docChg chg="modSld">
      <pc:chgData name="Jessica XIE Jiaxin" userId="S::jxjx@gis.a-star.edu.sg::46f8f5d4-5786-4989-af97-81fc0ae4a3ce" providerId="AD" clId="Web-{937A7494-C66C-065C-C7A9-06E718DD08D5}" dt="2023-12-14T09:20:16.426" v="1"/>
      <pc:docMkLst>
        <pc:docMk/>
      </pc:docMkLst>
      <pc:sldChg chg="modSp">
        <pc:chgData name="Jessica XIE Jiaxin" userId="S::jxjx@gis.a-star.edu.sg::46f8f5d4-5786-4989-af97-81fc0ae4a3ce" providerId="AD" clId="Web-{937A7494-C66C-065C-C7A9-06E718DD08D5}" dt="2023-12-14T09:20:16.426" v="1"/>
        <pc:sldMkLst>
          <pc:docMk/>
          <pc:sldMk cId="40405644" sldId="257"/>
        </pc:sldMkLst>
        <pc:graphicFrameChg chg="mod modGraphic">
          <ac:chgData name="Jessica XIE Jiaxin" userId="S::jxjx@gis.a-star.edu.sg::46f8f5d4-5786-4989-af97-81fc0ae4a3ce" providerId="AD" clId="Web-{937A7494-C66C-065C-C7A9-06E718DD08D5}" dt="2023-12-14T09:20:16.426" v="1"/>
          <ac:graphicFrameMkLst>
            <pc:docMk/>
            <pc:sldMk cId="40405644" sldId="257"/>
            <ac:graphicFrameMk id="4" creationId="{00000000-0000-0000-0000-000000000000}"/>
          </ac:graphicFrameMkLst>
        </pc:graphicFrameChg>
      </pc:sldChg>
    </pc:docChg>
  </pc:docChgLst>
  <pc:docChgLst>
    <pc:chgData name="Victor Wang" userId="a85f39ef-ac94-4526-84b6-990009b65fef" providerId="ADAL" clId="{71AC45E9-11D4-4ED1-BB1A-D532CFADC4F0}"/>
    <pc:docChg chg="undo custSel modSld">
      <pc:chgData name="Victor Wang" userId="a85f39ef-ac94-4526-84b6-990009b65fef" providerId="ADAL" clId="{71AC45E9-11D4-4ED1-BB1A-D532CFADC4F0}" dt="2023-12-14T09:46:25.311" v="196" actId="14100"/>
      <pc:docMkLst>
        <pc:docMk/>
      </pc:docMkLst>
      <pc:sldChg chg="modSp mod">
        <pc:chgData name="Victor Wang" userId="a85f39ef-ac94-4526-84b6-990009b65fef" providerId="ADAL" clId="{71AC45E9-11D4-4ED1-BB1A-D532CFADC4F0}" dt="2023-12-14T09:45:26.728" v="190" actId="2711"/>
        <pc:sldMkLst>
          <pc:docMk/>
          <pc:sldMk cId="40405644" sldId="257"/>
        </pc:sldMkLst>
        <pc:graphicFrameChg chg="mod modGraphic">
          <ac:chgData name="Victor Wang" userId="a85f39ef-ac94-4526-84b6-990009b65fef" providerId="ADAL" clId="{71AC45E9-11D4-4ED1-BB1A-D532CFADC4F0}" dt="2023-12-14T09:45:26.728" v="190" actId="2711"/>
          <ac:graphicFrameMkLst>
            <pc:docMk/>
            <pc:sldMk cId="40405644" sldId="257"/>
            <ac:graphicFrameMk id="4" creationId="{00000000-0000-0000-0000-000000000000}"/>
          </ac:graphicFrameMkLst>
        </pc:graphicFrameChg>
      </pc:sldChg>
      <pc:sldChg chg="addSp delSp modSp mod delCm">
        <pc:chgData name="Victor Wang" userId="a85f39ef-ac94-4526-84b6-990009b65fef" providerId="ADAL" clId="{71AC45E9-11D4-4ED1-BB1A-D532CFADC4F0}" dt="2023-12-14T09:45:43.081" v="191" actId="2711"/>
        <pc:sldMkLst>
          <pc:docMk/>
          <pc:sldMk cId="4180966673" sldId="259"/>
        </pc:sldMkLst>
        <pc:spChg chg="del mod">
          <ac:chgData name="Victor Wang" userId="a85f39ef-ac94-4526-84b6-990009b65fef" providerId="ADAL" clId="{71AC45E9-11D4-4ED1-BB1A-D532CFADC4F0}" dt="2023-12-14T09:41:46.941" v="152" actId="478"/>
          <ac:spMkLst>
            <pc:docMk/>
            <pc:sldMk cId="4180966673" sldId="259"/>
            <ac:spMk id="2" creationId="{EF75EA84-2078-6BC0-58A3-85E4B8752130}"/>
          </ac:spMkLst>
        </pc:spChg>
        <pc:spChg chg="add mod">
          <ac:chgData name="Victor Wang" userId="a85f39ef-ac94-4526-84b6-990009b65fef" providerId="ADAL" clId="{71AC45E9-11D4-4ED1-BB1A-D532CFADC4F0}" dt="2023-12-14T09:41:47.328" v="153"/>
          <ac:spMkLst>
            <pc:docMk/>
            <pc:sldMk cId="4180966673" sldId="259"/>
            <ac:spMk id="3" creationId="{B21540CA-54CD-8E44-B67C-25130EBA670D}"/>
          </ac:spMkLst>
        </pc:spChg>
        <pc:graphicFrameChg chg="mod modGraphic">
          <ac:chgData name="Victor Wang" userId="a85f39ef-ac94-4526-84b6-990009b65fef" providerId="ADAL" clId="{71AC45E9-11D4-4ED1-BB1A-D532CFADC4F0}" dt="2023-12-14T09:45:43.081" v="191" actId="2711"/>
          <ac:graphicFrameMkLst>
            <pc:docMk/>
            <pc:sldMk cId="4180966673" sldId="259"/>
            <ac:graphicFrameMk id="11" creationId="{3627568A-F37D-D430-9179-4E16E7BD4BA3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Victor Wang" userId="a85f39ef-ac94-4526-84b6-990009b65fef" providerId="ADAL" clId="{71AC45E9-11D4-4ED1-BB1A-D532CFADC4F0}" dt="2023-12-14T09:33:38.317" v="2"/>
              <pc2:cmMkLst xmlns:pc2="http://schemas.microsoft.com/office/powerpoint/2019/9/main/command">
                <pc:docMk/>
                <pc:sldMk cId="4180966673" sldId="259"/>
                <pc2:cmMk id="{F52F9B24-F877-4E8F-BDF2-0BD66C61FC46}"/>
              </pc2:cmMkLst>
            </pc226:cmChg>
            <pc226:cmChg xmlns:pc226="http://schemas.microsoft.com/office/powerpoint/2022/06/main/command" chg="del">
              <pc226:chgData name="Victor Wang" userId="a85f39ef-ac94-4526-84b6-990009b65fef" providerId="ADAL" clId="{71AC45E9-11D4-4ED1-BB1A-D532CFADC4F0}" dt="2023-12-14T09:33:36.781" v="1"/>
              <pc2:cmMkLst xmlns:pc2="http://schemas.microsoft.com/office/powerpoint/2019/9/main/command">
                <pc:docMk/>
                <pc:sldMk cId="4180966673" sldId="259"/>
                <pc2:cmMk id="{0C8C29A7-29F0-4D06-A74A-A0EB3BB2DA33}"/>
              </pc2:cmMkLst>
            </pc226:cmChg>
          </p:ext>
        </pc:extLst>
      </pc:sldChg>
      <pc:sldChg chg="addSp delSp modSp mod delCm">
        <pc:chgData name="Victor Wang" userId="a85f39ef-ac94-4526-84b6-990009b65fef" providerId="ADAL" clId="{71AC45E9-11D4-4ED1-BB1A-D532CFADC4F0}" dt="2023-12-14T09:41:15.417" v="136" actId="20577"/>
        <pc:sldMkLst>
          <pc:docMk/>
          <pc:sldMk cId="1229741464" sldId="260"/>
        </pc:sldMkLst>
        <pc:spChg chg="mod">
          <ac:chgData name="Victor Wang" userId="a85f39ef-ac94-4526-84b6-990009b65fef" providerId="ADAL" clId="{71AC45E9-11D4-4ED1-BB1A-D532CFADC4F0}" dt="2023-12-14T09:35:21.876" v="14" actId="1076"/>
          <ac:spMkLst>
            <pc:docMk/>
            <pc:sldMk cId="1229741464" sldId="260"/>
            <ac:spMk id="2" creationId="{00000000-0000-0000-0000-000000000000}"/>
          </ac:spMkLst>
        </pc:spChg>
        <pc:spChg chg="add mod">
          <ac:chgData name="Victor Wang" userId="a85f39ef-ac94-4526-84b6-990009b65fef" providerId="ADAL" clId="{71AC45E9-11D4-4ED1-BB1A-D532CFADC4F0}" dt="2023-12-14T09:41:15.417" v="136" actId="20577"/>
          <ac:spMkLst>
            <pc:docMk/>
            <pc:sldMk cId="1229741464" sldId="260"/>
            <ac:spMk id="3" creationId="{83EBA15B-D99A-B236-38E6-14EBBBD4F442}"/>
          </ac:spMkLst>
        </pc:spChg>
        <pc:spChg chg="del mod">
          <ac:chgData name="Victor Wang" userId="a85f39ef-ac94-4526-84b6-990009b65fef" providerId="ADAL" clId="{71AC45E9-11D4-4ED1-BB1A-D532CFADC4F0}" dt="2023-12-14T09:41:01.558" v="74" actId="478"/>
          <ac:spMkLst>
            <pc:docMk/>
            <pc:sldMk cId="1229741464" sldId="260"/>
            <ac:spMk id="5" creationId="{69C5CBE8-3704-7BB9-9012-756DD6BDD246}"/>
          </ac:spMkLst>
        </pc:spChg>
        <pc:spChg chg="mod">
          <ac:chgData name="Victor Wang" userId="a85f39ef-ac94-4526-84b6-990009b65fef" providerId="ADAL" clId="{71AC45E9-11D4-4ED1-BB1A-D532CFADC4F0}" dt="2023-12-14T09:40:14.176" v="56" actId="11"/>
          <ac:spMkLst>
            <pc:docMk/>
            <pc:sldMk cId="1229741464" sldId="260"/>
            <ac:spMk id="10" creationId="{10BF68DB-9713-3136-300A-643A6675552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Victor Wang" userId="a85f39ef-ac94-4526-84b6-990009b65fef" providerId="ADAL" clId="{71AC45E9-11D4-4ED1-BB1A-D532CFADC4F0}" dt="2023-12-14T09:33:26.317" v="0"/>
              <pc2:cmMkLst xmlns:pc2="http://schemas.microsoft.com/office/powerpoint/2019/9/main/command">
                <pc:docMk/>
                <pc:sldMk cId="1229741464" sldId="260"/>
                <pc2:cmMk id="{81F6F942-B2BB-42BC-B592-6AE05FF18189}"/>
              </pc2:cmMkLst>
            </pc226:cmChg>
          </p:ext>
        </pc:extLst>
      </pc:sldChg>
      <pc:sldChg chg="addSp delSp modSp mod">
        <pc:chgData name="Victor Wang" userId="a85f39ef-ac94-4526-84b6-990009b65fef" providerId="ADAL" clId="{71AC45E9-11D4-4ED1-BB1A-D532CFADC4F0}" dt="2023-12-14T09:46:25.311" v="196" actId="14100"/>
        <pc:sldMkLst>
          <pc:docMk/>
          <pc:sldMk cId="3913813416" sldId="261"/>
        </pc:sldMkLst>
        <pc:spChg chg="add mod">
          <ac:chgData name="Victor Wang" userId="a85f39ef-ac94-4526-84b6-990009b65fef" providerId="ADAL" clId="{71AC45E9-11D4-4ED1-BB1A-D532CFADC4F0}" dt="2023-12-14T09:41:51.216" v="155"/>
          <ac:spMkLst>
            <pc:docMk/>
            <pc:sldMk cId="3913813416" sldId="261"/>
            <ac:spMk id="2" creationId="{BC6F9065-C1B0-B1F8-D325-E63C2551758F}"/>
          </ac:spMkLst>
        </pc:spChg>
        <pc:spChg chg="del">
          <ac:chgData name="Victor Wang" userId="a85f39ef-ac94-4526-84b6-990009b65fef" providerId="ADAL" clId="{71AC45E9-11D4-4ED1-BB1A-D532CFADC4F0}" dt="2023-12-14T09:41:50.849" v="154" actId="478"/>
          <ac:spMkLst>
            <pc:docMk/>
            <pc:sldMk cId="3913813416" sldId="261"/>
            <ac:spMk id="8" creationId="{0349D1F2-297C-3B5C-591B-13492DC4FEAA}"/>
          </ac:spMkLst>
        </pc:spChg>
        <pc:graphicFrameChg chg="mod modGraphic">
          <ac:chgData name="Victor Wang" userId="a85f39ef-ac94-4526-84b6-990009b65fef" providerId="ADAL" clId="{71AC45E9-11D4-4ED1-BB1A-D532CFADC4F0}" dt="2023-12-14T09:46:25.311" v="196" actId="14100"/>
          <ac:graphicFrameMkLst>
            <pc:docMk/>
            <pc:sldMk cId="3913813416" sldId="261"/>
            <ac:graphicFrameMk id="6" creationId="{C1211561-2E01-7C83-49DF-711EB3745419}"/>
          </ac:graphicFrameMkLst>
        </pc:graphicFrameChg>
      </pc:sldChg>
    </pc:docChg>
  </pc:docChgLst>
  <pc:docChgLst>
    <pc:chgData name="Victor Wang" userId="a85f39ef-ac94-4526-84b6-990009b65fef" providerId="ADAL" clId="{1FB50B30-8F5D-4887-8E1C-8F051A8A4DFE}"/>
    <pc:docChg chg="modSld">
      <pc:chgData name="Victor Wang" userId="a85f39ef-ac94-4526-84b6-990009b65fef" providerId="ADAL" clId="{1FB50B30-8F5D-4887-8E1C-8F051A8A4DFE}" dt="2024-04-07T04:13:33.761" v="79" actId="20577"/>
      <pc:docMkLst>
        <pc:docMk/>
      </pc:docMkLst>
      <pc:sldChg chg="addSp modSp mod">
        <pc:chgData name="Victor Wang" userId="a85f39ef-ac94-4526-84b6-990009b65fef" providerId="ADAL" clId="{1FB50B30-8F5D-4887-8E1C-8F051A8A4DFE}" dt="2024-04-07T04:13:33.761" v="79" actId="20577"/>
        <pc:sldMkLst>
          <pc:docMk/>
          <pc:sldMk cId="40405644" sldId="257"/>
        </pc:sldMkLst>
        <pc:spChg chg="add mod">
          <ac:chgData name="Victor Wang" userId="a85f39ef-ac94-4526-84b6-990009b65fef" providerId="ADAL" clId="{1FB50B30-8F5D-4887-8E1C-8F051A8A4DFE}" dt="2024-04-06T13:57:32.536" v="3" actId="1076"/>
          <ac:spMkLst>
            <pc:docMk/>
            <pc:sldMk cId="40405644" sldId="257"/>
            <ac:spMk id="5" creationId="{113B9C1F-D52F-61C2-E0F7-76A0CB9DD907}"/>
          </ac:spMkLst>
        </pc:spChg>
        <pc:spChg chg="add mod">
          <ac:chgData name="Victor Wang" userId="a85f39ef-ac94-4526-84b6-990009b65fef" providerId="ADAL" clId="{1FB50B30-8F5D-4887-8E1C-8F051A8A4DFE}" dt="2024-04-06T13:58:48.452" v="64" actId="20577"/>
          <ac:spMkLst>
            <pc:docMk/>
            <pc:sldMk cId="40405644" sldId="257"/>
            <ac:spMk id="6" creationId="{F5D395AF-F48A-F4F1-2516-FDA79D943988}"/>
          </ac:spMkLst>
        </pc:spChg>
        <pc:graphicFrameChg chg="modGraphic">
          <ac:chgData name="Victor Wang" userId="a85f39ef-ac94-4526-84b6-990009b65fef" providerId="ADAL" clId="{1FB50B30-8F5D-4887-8E1C-8F051A8A4DFE}" dt="2024-04-07T04:13:33.761" v="79" actId="20577"/>
          <ac:graphicFrameMkLst>
            <pc:docMk/>
            <pc:sldMk cId="40405644" sldId="257"/>
            <ac:graphicFrameMk id="4" creationId="{00000000-0000-0000-0000-000000000000}"/>
          </ac:graphicFrameMkLst>
        </pc:graphicFrameChg>
      </pc:sldChg>
      <pc:sldChg chg="addSp modSp">
        <pc:chgData name="Victor Wang" userId="a85f39ef-ac94-4526-84b6-990009b65fef" providerId="ADAL" clId="{1FB50B30-8F5D-4887-8E1C-8F051A8A4DFE}" dt="2024-04-06T13:59:05.650" v="66"/>
        <pc:sldMkLst>
          <pc:docMk/>
          <pc:sldMk cId="4180966673" sldId="259"/>
        </pc:sldMkLst>
        <pc:spChg chg="add mod">
          <ac:chgData name="Victor Wang" userId="a85f39ef-ac94-4526-84b6-990009b65fef" providerId="ADAL" clId="{1FB50B30-8F5D-4887-8E1C-8F051A8A4DFE}" dt="2024-04-06T13:58:58.449" v="65"/>
          <ac:spMkLst>
            <pc:docMk/>
            <pc:sldMk cId="4180966673" sldId="259"/>
            <ac:spMk id="3" creationId="{BF82B918-2F35-C42B-4389-B975EE95D94F}"/>
          </ac:spMkLst>
        </pc:spChg>
        <pc:spChg chg="add mod">
          <ac:chgData name="Victor Wang" userId="a85f39ef-ac94-4526-84b6-990009b65fef" providerId="ADAL" clId="{1FB50B30-8F5D-4887-8E1C-8F051A8A4DFE}" dt="2024-04-06T13:59:05.650" v="66"/>
          <ac:spMkLst>
            <pc:docMk/>
            <pc:sldMk cId="4180966673" sldId="259"/>
            <ac:spMk id="5" creationId="{D6A07F17-06F6-FB01-E2CF-D43B5852F604}"/>
          </ac:spMkLst>
        </pc:spChg>
        <pc:spChg chg="add mod">
          <ac:chgData name="Victor Wang" userId="a85f39ef-ac94-4526-84b6-990009b65fef" providerId="ADAL" clId="{1FB50B30-8F5D-4887-8E1C-8F051A8A4DFE}" dt="2024-04-06T13:59:05.650" v="66"/>
          <ac:spMkLst>
            <pc:docMk/>
            <pc:sldMk cId="4180966673" sldId="259"/>
            <ac:spMk id="6" creationId="{03044143-C5C3-631E-A1F1-FAACE0CD2B19}"/>
          </ac:spMkLst>
        </pc:spChg>
      </pc:sldChg>
      <pc:sldChg chg="addSp modSp">
        <pc:chgData name="Victor Wang" userId="a85f39ef-ac94-4526-84b6-990009b65fef" providerId="ADAL" clId="{1FB50B30-8F5D-4887-8E1C-8F051A8A4DFE}" dt="2024-04-06T13:59:08.843" v="67"/>
        <pc:sldMkLst>
          <pc:docMk/>
          <pc:sldMk cId="3913813416" sldId="261"/>
        </pc:sldMkLst>
        <pc:spChg chg="add mod">
          <ac:chgData name="Victor Wang" userId="a85f39ef-ac94-4526-84b6-990009b65fef" providerId="ADAL" clId="{1FB50B30-8F5D-4887-8E1C-8F051A8A4DFE}" dt="2024-04-06T13:59:08.843" v="67"/>
          <ac:spMkLst>
            <pc:docMk/>
            <pc:sldMk cId="3913813416" sldId="261"/>
            <ac:spMk id="2" creationId="{4A29052E-73E2-EB13-68B1-1AB777CCFF7C}"/>
          </ac:spMkLst>
        </pc:spChg>
        <pc:spChg chg="add mod">
          <ac:chgData name="Victor Wang" userId="a85f39ef-ac94-4526-84b6-990009b65fef" providerId="ADAL" clId="{1FB50B30-8F5D-4887-8E1C-8F051A8A4DFE}" dt="2024-04-06T13:59:08.843" v="67"/>
          <ac:spMkLst>
            <pc:docMk/>
            <pc:sldMk cId="3913813416" sldId="261"/>
            <ac:spMk id="7" creationId="{82556563-FBD5-F60B-A038-319D68077188}"/>
          </ac:spMkLst>
        </pc:spChg>
      </pc:sldChg>
    </pc:docChg>
  </pc:docChgLst>
  <pc:docChgLst>
    <pc:chgData name="Victor Wang" userId="a85f39ef-ac94-4526-84b6-990009b65fef" providerId="ADAL" clId="{D170A31A-CB31-4036-A0C1-BE7F7B4DF9E3}"/>
    <pc:docChg chg="modSld">
      <pc:chgData name="Victor Wang" userId="a85f39ef-ac94-4526-84b6-990009b65fef" providerId="ADAL" clId="{D170A31A-CB31-4036-A0C1-BE7F7B4DF9E3}" dt="2023-12-14T12:54:35.981" v="8" actId="1038"/>
      <pc:docMkLst>
        <pc:docMk/>
      </pc:docMkLst>
      <pc:sldChg chg="modSp mod">
        <pc:chgData name="Victor Wang" userId="a85f39ef-ac94-4526-84b6-990009b65fef" providerId="ADAL" clId="{D170A31A-CB31-4036-A0C1-BE7F7B4DF9E3}" dt="2023-12-14T12:54:35.981" v="8" actId="1038"/>
        <pc:sldMkLst>
          <pc:docMk/>
          <pc:sldMk cId="40405644" sldId="257"/>
        </pc:sldMkLst>
        <pc:spChg chg="mod">
          <ac:chgData name="Victor Wang" userId="a85f39ef-ac94-4526-84b6-990009b65fef" providerId="ADAL" clId="{D170A31A-CB31-4036-A0C1-BE7F7B4DF9E3}" dt="2023-12-14T12:53:49.790" v="2" actId="1038"/>
          <ac:spMkLst>
            <pc:docMk/>
            <pc:sldMk cId="40405644" sldId="257"/>
            <ac:spMk id="3" creationId="{28EE754D-7106-5969-E2B9-91B9295F0656}"/>
          </ac:spMkLst>
        </pc:spChg>
        <pc:spChg chg="mod">
          <ac:chgData name="Victor Wang" userId="a85f39ef-ac94-4526-84b6-990009b65fef" providerId="ADAL" clId="{D170A31A-CB31-4036-A0C1-BE7F7B4DF9E3}" dt="2023-12-14T12:54:35.981" v="8" actId="1038"/>
          <ac:spMkLst>
            <pc:docMk/>
            <pc:sldMk cId="40405644" sldId="257"/>
            <ac:spMk id="10" creationId="{B1AD74FC-DD9C-172D-7A2C-F2EDDB7F3FB4}"/>
          </ac:spMkLst>
        </pc:spChg>
        <pc:graphicFrameChg chg="modGraphic">
          <ac:chgData name="Victor Wang" userId="a85f39ef-ac94-4526-84b6-990009b65fef" providerId="ADAL" clId="{D170A31A-CB31-4036-A0C1-BE7F7B4DF9E3}" dt="2023-12-14T12:54:21.049" v="7" actId="20577"/>
          <ac:graphicFrameMkLst>
            <pc:docMk/>
            <pc:sldMk cId="40405644" sldId="257"/>
            <ac:graphicFrameMk id="4" creationId="{00000000-0000-0000-0000-000000000000}"/>
          </ac:graphicFrameMkLst>
        </pc:graphicFrameChg>
      </pc:sldChg>
      <pc:sldChg chg="modSp mod">
        <pc:chgData name="Victor Wang" userId="a85f39ef-ac94-4526-84b6-990009b65fef" providerId="ADAL" clId="{D170A31A-CB31-4036-A0C1-BE7F7B4DF9E3}" dt="2023-12-14T12:53:55.114" v="3" actId="1038"/>
        <pc:sldMkLst>
          <pc:docMk/>
          <pc:sldMk cId="4180966673" sldId="259"/>
        </pc:sldMkLst>
        <pc:spChg chg="mod">
          <ac:chgData name="Victor Wang" userId="a85f39ef-ac94-4526-84b6-990009b65fef" providerId="ADAL" clId="{D170A31A-CB31-4036-A0C1-BE7F7B4DF9E3}" dt="2023-12-14T12:53:55.114" v="3" actId="1038"/>
          <ac:spMkLst>
            <pc:docMk/>
            <pc:sldMk cId="4180966673" sldId="259"/>
            <ac:spMk id="7" creationId="{60B14430-CB93-3B98-B351-CC5676C03704}"/>
          </ac:spMkLst>
        </pc:spChg>
      </pc:sldChg>
      <pc:sldChg chg="modSp mod">
        <pc:chgData name="Victor Wang" userId="a85f39ef-ac94-4526-84b6-990009b65fef" providerId="ADAL" clId="{D170A31A-CB31-4036-A0C1-BE7F7B4DF9E3}" dt="2023-12-14T12:52:17.021" v="1" actId="20577"/>
        <pc:sldMkLst>
          <pc:docMk/>
          <pc:sldMk cId="1229741464" sldId="260"/>
        </pc:sldMkLst>
        <pc:spChg chg="mod">
          <ac:chgData name="Victor Wang" userId="a85f39ef-ac94-4526-84b6-990009b65fef" providerId="ADAL" clId="{D170A31A-CB31-4036-A0C1-BE7F7B4DF9E3}" dt="2023-12-14T12:52:17.021" v="1" actId="20577"/>
          <ac:spMkLst>
            <pc:docMk/>
            <pc:sldMk cId="1229741464" sldId="260"/>
            <ac:spMk id="10" creationId="{10BF68DB-9713-3136-300A-643A6675552C}"/>
          </ac:spMkLst>
        </pc:spChg>
      </pc:sldChg>
      <pc:sldChg chg="modSp mod">
        <pc:chgData name="Victor Wang" userId="a85f39ef-ac94-4526-84b6-990009b65fef" providerId="ADAL" clId="{D170A31A-CB31-4036-A0C1-BE7F7B4DF9E3}" dt="2023-12-14T12:54:08.533" v="4" actId="1038"/>
        <pc:sldMkLst>
          <pc:docMk/>
          <pc:sldMk cId="3913813416" sldId="261"/>
        </pc:sldMkLst>
        <pc:spChg chg="mod">
          <ac:chgData name="Victor Wang" userId="a85f39ef-ac94-4526-84b6-990009b65fef" providerId="ADAL" clId="{D170A31A-CB31-4036-A0C1-BE7F7B4DF9E3}" dt="2023-12-14T12:54:08.533" v="4" actId="1038"/>
          <ac:spMkLst>
            <pc:docMk/>
            <pc:sldMk cId="3913813416" sldId="261"/>
            <ac:spMk id="7" creationId="{2B9DDC48-BB25-09E0-3799-1BA0AF351D09}"/>
          </ac:spMkLst>
        </pc:spChg>
      </pc:sldChg>
    </pc:docChg>
  </pc:docChgLst>
  <pc:docChgLst>
    <pc:chgData name="Jessica XIE Jiaxin" userId="46f8f5d4-5786-4989-af97-81fc0ae4a3ce" providerId="ADAL" clId="{2D2F18C6-4FA1-43A5-8EF3-C7B51797248D}"/>
    <pc:docChg chg="modSld">
      <pc:chgData name="Jessica XIE Jiaxin" userId="46f8f5d4-5786-4989-af97-81fc0ae4a3ce" providerId="ADAL" clId="{2D2F18C6-4FA1-43A5-8EF3-C7B51797248D}" dt="2023-12-15T00:37:55.247" v="4"/>
      <pc:docMkLst>
        <pc:docMk/>
      </pc:docMkLst>
      <pc:sldChg chg="modSp mod">
        <pc:chgData name="Jessica XIE Jiaxin" userId="46f8f5d4-5786-4989-af97-81fc0ae4a3ce" providerId="ADAL" clId="{2D2F18C6-4FA1-43A5-8EF3-C7B51797248D}" dt="2023-12-15T00:37:41.510" v="3" actId="114"/>
        <pc:sldMkLst>
          <pc:docMk/>
          <pc:sldMk cId="40405644" sldId="257"/>
        </pc:sldMkLst>
        <pc:graphicFrameChg chg="modGraphic">
          <ac:chgData name="Jessica XIE Jiaxin" userId="46f8f5d4-5786-4989-af97-81fc0ae4a3ce" providerId="ADAL" clId="{2D2F18C6-4FA1-43A5-8EF3-C7B51797248D}" dt="2023-12-15T00:37:41.510" v="3" actId="114"/>
          <ac:graphicFrameMkLst>
            <pc:docMk/>
            <pc:sldMk cId="40405644" sldId="257"/>
            <ac:graphicFrameMk id="4" creationId="{00000000-0000-0000-0000-000000000000}"/>
          </ac:graphicFrameMkLst>
        </pc:graphicFrameChg>
      </pc:sldChg>
      <pc:sldChg chg="modSp">
        <pc:chgData name="Jessica XIE Jiaxin" userId="46f8f5d4-5786-4989-af97-81fc0ae4a3ce" providerId="ADAL" clId="{2D2F18C6-4FA1-43A5-8EF3-C7B51797248D}" dt="2023-12-15T00:37:55.247" v="4"/>
        <pc:sldMkLst>
          <pc:docMk/>
          <pc:sldMk cId="4180966673" sldId="259"/>
        </pc:sldMkLst>
        <pc:graphicFrameChg chg="mod">
          <ac:chgData name="Jessica XIE Jiaxin" userId="46f8f5d4-5786-4989-af97-81fc0ae4a3ce" providerId="ADAL" clId="{2D2F18C6-4FA1-43A5-8EF3-C7B51797248D}" dt="2023-12-15T00:37:55.247" v="4"/>
          <ac:graphicFrameMkLst>
            <pc:docMk/>
            <pc:sldMk cId="4180966673" sldId="259"/>
            <ac:graphicFrameMk id="11" creationId="{3627568A-F37D-D430-9179-4E16E7BD4BA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C9677-FD41-4265-BAD1-12E55DF18E65}" type="datetimeFigureOut">
              <a:rPr lang="en-SG" smtClean="0"/>
              <a:t>6 May 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03B65-8839-4EE8-A49B-5FF88BC3CCD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072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94EB-FD80-477A-92F0-87C409738406}" type="datetime1">
              <a:rPr lang="en-SG" smtClean="0"/>
              <a:t>6 May 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3AF2-F585-4479-8A3F-D36D104B4D5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6659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37A8-1754-4DAA-865E-747B0CFC2943}" type="datetime1">
              <a:rPr lang="en-SG" smtClean="0"/>
              <a:t>6 May 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3AF2-F585-4479-8A3F-D36D104B4D5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6187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A8DF-E444-4BC2-A331-578CF60CC1A8}" type="datetime1">
              <a:rPr lang="en-SG" smtClean="0"/>
              <a:t>6 May 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3AF2-F585-4479-8A3F-D36D104B4D5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6354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0B22-93C5-43B4-93B8-3F42B02F4FE9}" type="datetime1">
              <a:rPr lang="en-SG" smtClean="0"/>
              <a:t>6 May 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3AF2-F585-4479-8A3F-D36D104B4D5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28811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24E0-A67C-4DB9-A0E7-55D3C6F0D0E7}" type="datetime1">
              <a:rPr lang="en-SG" smtClean="0"/>
              <a:t>6 May 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3AF2-F585-4479-8A3F-D36D104B4D5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8295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EE15-3D77-44F4-A730-32A0AFAC4846}" type="datetime1">
              <a:rPr lang="en-SG" smtClean="0"/>
              <a:t>6 May 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3AF2-F585-4479-8A3F-D36D104B4D5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7754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20D1F-0130-4B97-9D46-5B397B264F17}" type="datetime1">
              <a:rPr lang="en-SG" smtClean="0"/>
              <a:t>6 May 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3AF2-F585-4479-8A3F-D36D104B4D5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1661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B148-AA26-4B35-BD4F-16F6B5CD44F0}" type="datetime1">
              <a:rPr lang="en-SG" smtClean="0"/>
              <a:t>6 May 2024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3AF2-F585-4479-8A3F-D36D104B4D5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3841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C2CC-ACF9-46C4-B1A7-967F95E53AEE}" type="datetime1">
              <a:rPr lang="en-SG" smtClean="0"/>
              <a:t>6 May 2024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3AF2-F585-4479-8A3F-D36D104B4D5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1054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90730-BCB7-45CB-A6C4-09E63BF0B629}" type="datetime1">
              <a:rPr lang="en-SG" smtClean="0"/>
              <a:t>6 May 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3AF2-F585-4479-8A3F-D36D104B4D5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92178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F989-2626-482D-97A1-B1838CB293AC}" type="datetime1">
              <a:rPr lang="en-SG" smtClean="0"/>
              <a:t>6 May 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3AF2-F585-4479-8A3F-D36D104B4D5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3542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C536F-1828-4861-8DB6-7FFBF6D08332}" type="datetime1">
              <a:rPr lang="en-SG" smtClean="0"/>
              <a:t>6 May 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03AF2-F585-4479-8A3F-D36D104B4D5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3191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191327"/>
              </p:ext>
            </p:extLst>
          </p:nvPr>
        </p:nvGraphicFramePr>
        <p:xfrm>
          <a:off x="286398" y="1258092"/>
          <a:ext cx="11636454" cy="4754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9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94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9409">
                  <a:extLst>
                    <a:ext uri="{9D8B030D-6E8A-4147-A177-3AD203B41FA5}">
                      <a16:colId xmlns:a16="http://schemas.microsoft.com/office/drawing/2014/main" val="1932246416"/>
                    </a:ext>
                  </a:extLst>
                </a:gridCol>
                <a:gridCol w="1939409">
                  <a:extLst>
                    <a:ext uri="{9D8B030D-6E8A-4147-A177-3AD203B41FA5}">
                      <a16:colId xmlns:a16="http://schemas.microsoft.com/office/drawing/2014/main" val="4251472284"/>
                    </a:ext>
                  </a:extLst>
                </a:gridCol>
              </a:tblGrid>
              <a:tr h="25276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Project 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3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761">
                <a:tc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Title(s) of Problem 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Statement(s) Addressed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765246"/>
                  </a:ext>
                </a:extLst>
              </a:tr>
              <a:tr h="58977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Principal Investigator/Host Institution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Co-Investigator(s)/</a:t>
                      </a:r>
                    </a:p>
                    <a:p>
                      <a:pPr algn="ctr"/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Host Institution(s)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SG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34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Duration of Project (months)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Proposed Budget (S$) </a:t>
                      </a:r>
                    </a:p>
                    <a:p>
                      <a:pPr algn="ctr"/>
                      <a:r>
                        <a:rPr lang="en-SG" sz="1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(including 30% indirect cost)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Potential Industry Collaborators</a:t>
                      </a:r>
                    </a:p>
                    <a:p>
                      <a:pPr algn="ctr"/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(excluding BioNTech, GSK and Sanofi)</a:t>
                      </a:r>
                      <a:endParaRPr lang="en-SG" sz="1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1833">
                <a:tc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Lay </a:t>
                      </a:r>
                      <a:r>
                        <a:rPr lang="en-GB" sz="14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Abstract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Open Sans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320862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28EE754D-7106-5969-E2B9-91B9295F0656}"/>
              </a:ext>
            </a:extLst>
          </p:cNvPr>
          <p:cNvSpPr txBox="1">
            <a:spLocks/>
          </p:cNvSpPr>
          <p:nvPr/>
        </p:nvSpPr>
        <p:spPr>
          <a:xfrm>
            <a:off x="917671" y="457200"/>
            <a:ext cx="10373912" cy="5486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BIOLOGICS PHARMA INNOVATION PROGRAMME SINGAPORE (BIOPIPS)</a:t>
            </a:r>
            <a:endParaRPr lang="en-SG" sz="20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en-SG" sz="2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LETTER OF INTENT (LOI)</a:t>
            </a:r>
            <a:endParaRPr lang="en-SG" sz="20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AF4492-0883-4090-5FBF-14FED996F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SG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AD74FC-DD9C-172D-7A2C-F2EDDB7F3FB4}"/>
              </a:ext>
            </a:extLst>
          </p:cNvPr>
          <p:cNvSpPr txBox="1"/>
          <p:nvPr/>
        </p:nvSpPr>
        <p:spPr>
          <a:xfrm>
            <a:off x="1532626" y="6435230"/>
            <a:ext cx="9144000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SG" sz="10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Please keep to a maximum of </a:t>
            </a:r>
            <a:r>
              <a:rPr lang="en-SG" sz="1000" b="1" u="sng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10</a:t>
            </a:r>
            <a:r>
              <a:rPr lang="en-SG" sz="10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slides for this LOI, including supplementary slides </a:t>
            </a:r>
          </a:p>
          <a:p>
            <a:pPr algn="ctr"/>
            <a:r>
              <a:rPr lang="en-SG" sz="10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(e.g. background on industry and technology, project plans and budget table) if necessary</a:t>
            </a:r>
            <a:endParaRPr lang="en-SG" sz="10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3B9C1F-D52F-61C2-E0F7-76A0CB9DD907}"/>
              </a:ext>
            </a:extLst>
          </p:cNvPr>
          <p:cNvSpPr txBox="1"/>
          <p:nvPr/>
        </p:nvSpPr>
        <p:spPr>
          <a:xfrm>
            <a:off x="286398" y="6538915"/>
            <a:ext cx="609460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637155" algn="ctr"/>
                <a:tab pos="5274310" algn="r"/>
              </a:tabLst>
            </a:pPr>
            <a:r>
              <a:rPr lang="en-SG" sz="1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Version 1 (Updated as of 6 April 2024)</a:t>
            </a:r>
            <a:endParaRPr lang="en-SG" sz="1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D395AF-F48A-F4F1-2516-FDA79D943988}"/>
              </a:ext>
            </a:extLst>
          </p:cNvPr>
          <p:cNvSpPr txBox="1"/>
          <p:nvPr/>
        </p:nvSpPr>
        <p:spPr>
          <a:xfrm>
            <a:off x="1534024" y="86676"/>
            <a:ext cx="9144000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SG" sz="1000" b="1" dirty="0">
                <a:solidFill>
                  <a:srgbClr val="FF000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CONFIDENTIAL WHEN DOCUMENT IS COMPLETED</a:t>
            </a:r>
          </a:p>
        </p:txBody>
      </p:sp>
    </p:spTree>
    <p:extLst>
      <p:ext uri="{BB962C8B-B14F-4D97-AF65-F5344CB8AC3E}">
        <p14:creationId xmlns:p14="http://schemas.microsoft.com/office/powerpoint/2010/main" val="4040564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3627568A-F37D-D430-9179-4E16E7BD4B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7305045"/>
              </p:ext>
            </p:extLst>
          </p:nvPr>
        </p:nvGraphicFramePr>
        <p:xfrm>
          <a:off x="619760" y="1455746"/>
          <a:ext cx="10972800" cy="4453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133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Project Objectives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and Deliverables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How will your proposed solution(s)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address the problem statement(s)?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How do you propose to deliver the solution(s)?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471266"/>
                  </a:ext>
                </a:extLst>
              </a:tr>
              <a:tr h="111339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Approach/</a:t>
                      </a:r>
                    </a:p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Methodology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How will you execute your research plans?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How is your approach novel and differentiated from others?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965569"/>
                  </a:ext>
                </a:extLst>
              </a:tr>
              <a:tr h="1113391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Competitive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 </a:t>
                      </a:r>
                      <a:endParaRPr lang="en-GB" sz="14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Landscape 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Analysis 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How does your approach measure up against the global competitive landscape?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What are your benchmarks?</a:t>
                      </a:r>
                      <a:endParaRPr lang="en-SG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39732"/>
                  </a:ext>
                </a:extLst>
              </a:tr>
              <a:tr h="1113391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Pathway to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Technology Transfer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How do you intend to transfer the technology to industry?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Include supporting documentation from industry partners, if any.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2496293"/>
                  </a:ext>
                </a:extLst>
              </a:tr>
            </a:tbl>
          </a:graphicData>
        </a:graphic>
      </p:graphicFrame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7AC54FD7-519D-0FFC-D1EB-E8450A9E5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SG" dirty="0"/>
              <a:t>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77BEF9-5288-92C2-0713-AF6F346AB885}"/>
              </a:ext>
            </a:extLst>
          </p:cNvPr>
          <p:cNvSpPr txBox="1">
            <a:spLocks/>
          </p:cNvSpPr>
          <p:nvPr/>
        </p:nvSpPr>
        <p:spPr>
          <a:xfrm>
            <a:off x="917671" y="457200"/>
            <a:ext cx="10373912" cy="5486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BIOLOGICS PHARMA INNOVATION PROGRAMME SINGAPORE (BIOPIPS)</a:t>
            </a:r>
            <a:endParaRPr lang="en-SG" sz="20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en-SG" sz="2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LETTER OF INTENT (LOI)</a:t>
            </a:r>
            <a:endParaRPr lang="en-SG" sz="20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00D929-EEE6-3AA2-35CB-3746190421D4}"/>
              </a:ext>
            </a:extLst>
          </p:cNvPr>
          <p:cNvSpPr txBox="1"/>
          <p:nvPr/>
        </p:nvSpPr>
        <p:spPr>
          <a:xfrm>
            <a:off x="1532626" y="6435230"/>
            <a:ext cx="9144000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SG" sz="10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Please keep to a maximum of </a:t>
            </a:r>
            <a:r>
              <a:rPr lang="en-SG" sz="1000" b="1" u="sng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10</a:t>
            </a:r>
            <a:r>
              <a:rPr lang="en-SG" sz="10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slides for this LOI, including supplementary slides </a:t>
            </a:r>
          </a:p>
          <a:p>
            <a:pPr algn="ctr"/>
            <a:r>
              <a:rPr lang="en-SG" sz="10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(e.g. background on industry and technology, project plans and budget table) if necessary</a:t>
            </a:r>
            <a:endParaRPr lang="en-SG" sz="10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A07F17-06F6-FB01-E2CF-D43B5852F604}"/>
              </a:ext>
            </a:extLst>
          </p:cNvPr>
          <p:cNvSpPr txBox="1"/>
          <p:nvPr/>
        </p:nvSpPr>
        <p:spPr>
          <a:xfrm>
            <a:off x="286398" y="6538915"/>
            <a:ext cx="609460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637155" algn="ctr"/>
                <a:tab pos="5274310" algn="r"/>
              </a:tabLst>
            </a:pPr>
            <a:r>
              <a:rPr lang="en-SG" sz="1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Version 1 (Updated as of 6 April 2024)</a:t>
            </a:r>
            <a:endParaRPr lang="en-SG" sz="1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044143-C5C3-631E-A1F1-FAACE0CD2B19}"/>
              </a:ext>
            </a:extLst>
          </p:cNvPr>
          <p:cNvSpPr txBox="1"/>
          <p:nvPr/>
        </p:nvSpPr>
        <p:spPr>
          <a:xfrm>
            <a:off x="1534024" y="86676"/>
            <a:ext cx="9144000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SG" sz="1000" b="1" dirty="0">
                <a:solidFill>
                  <a:srgbClr val="FF000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CONFIDENTIAL WHEN DOCUMENT IS COMPLETED</a:t>
            </a:r>
          </a:p>
        </p:txBody>
      </p:sp>
    </p:spTree>
    <p:extLst>
      <p:ext uri="{BB962C8B-B14F-4D97-AF65-F5344CB8AC3E}">
        <p14:creationId xmlns:p14="http://schemas.microsoft.com/office/powerpoint/2010/main" val="4180966673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83F101-5CFE-21D7-2126-F82159C13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SG" dirty="0"/>
              <a:t>3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1211561-2E01-7C83-49DF-711EB3745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919681"/>
              </p:ext>
            </p:extLst>
          </p:nvPr>
        </p:nvGraphicFramePr>
        <p:xfrm>
          <a:off x="629920" y="1600200"/>
          <a:ext cx="1095248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679">
                  <a:extLst>
                    <a:ext uri="{9D8B030D-6E8A-4147-A177-3AD203B41FA5}">
                      <a16:colId xmlns:a16="http://schemas.microsoft.com/office/drawing/2014/main" val="386148988"/>
                    </a:ext>
                  </a:extLst>
                </a:gridCol>
                <a:gridCol w="8651801">
                  <a:extLst>
                    <a:ext uri="{9D8B030D-6E8A-4147-A177-3AD203B41FA5}">
                      <a16:colId xmlns:a16="http://schemas.microsoft.com/office/drawing/2014/main" val="825179785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Gantt Chart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Open Sans"/>
                          <a:cs typeface="Arial" panose="020B0604020202020204" pitchFamily="34" charset="0"/>
                        </a:rPr>
                        <a:t>Plan your deliverables, milestones and stage gates through a Gantt Chart. 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00057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26AA7CBC-A685-9000-0A52-492D4E75EAB1}"/>
              </a:ext>
            </a:extLst>
          </p:cNvPr>
          <p:cNvSpPr txBox="1">
            <a:spLocks/>
          </p:cNvSpPr>
          <p:nvPr/>
        </p:nvSpPr>
        <p:spPr>
          <a:xfrm>
            <a:off x="917671" y="457200"/>
            <a:ext cx="10373912" cy="5486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BIOLOGICS PHARMA INNOVATION PROGRAMME SINGAPORE (BIOPIPS)</a:t>
            </a:r>
            <a:endParaRPr lang="en-SG" sz="20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en-SG" sz="2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LETTER OF INTENT (LOI)</a:t>
            </a:r>
            <a:endParaRPr lang="en-SG" sz="20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51166D-B4DA-9791-A4F3-CA2F27EB29F9}"/>
              </a:ext>
            </a:extLst>
          </p:cNvPr>
          <p:cNvSpPr txBox="1"/>
          <p:nvPr/>
        </p:nvSpPr>
        <p:spPr>
          <a:xfrm>
            <a:off x="1532626" y="6435230"/>
            <a:ext cx="9144000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SG" sz="10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Please keep to a maximum of </a:t>
            </a:r>
            <a:r>
              <a:rPr lang="en-SG" sz="1000" b="1" u="sng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10</a:t>
            </a:r>
            <a:r>
              <a:rPr lang="en-SG" sz="10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slides for this LOI, including supplementary slides </a:t>
            </a:r>
          </a:p>
          <a:p>
            <a:pPr algn="ctr"/>
            <a:r>
              <a:rPr lang="en-SG" sz="1000" dirty="0">
                <a:latin typeface="Arial" panose="020B0604020202020204" pitchFamily="34" charset="0"/>
                <a:ea typeface="Open Sans"/>
                <a:cs typeface="Arial" panose="020B0604020202020204" pitchFamily="34" charset="0"/>
              </a:rPr>
              <a:t>(e.g. background on industry and technology, project plans and budget table) if necessary</a:t>
            </a:r>
            <a:endParaRPr lang="en-SG" sz="10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29052E-73E2-EB13-68B1-1AB777CCFF7C}"/>
              </a:ext>
            </a:extLst>
          </p:cNvPr>
          <p:cNvSpPr txBox="1"/>
          <p:nvPr/>
        </p:nvSpPr>
        <p:spPr>
          <a:xfrm>
            <a:off x="286398" y="6538915"/>
            <a:ext cx="609460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637155" algn="ctr"/>
                <a:tab pos="5274310" algn="r"/>
              </a:tabLst>
            </a:pPr>
            <a:r>
              <a:rPr lang="en-SG" sz="10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Version 1 (Updated as of 6 April 2024)</a:t>
            </a:r>
            <a:endParaRPr lang="en-SG" sz="1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556563-FBD5-F60B-A038-319D68077188}"/>
              </a:ext>
            </a:extLst>
          </p:cNvPr>
          <p:cNvSpPr txBox="1"/>
          <p:nvPr/>
        </p:nvSpPr>
        <p:spPr>
          <a:xfrm>
            <a:off x="1534024" y="86676"/>
            <a:ext cx="9144000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SG" sz="1000" b="1" dirty="0">
                <a:solidFill>
                  <a:srgbClr val="FF000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CONFIDENTIAL WHEN DOCUMENT IS COMPLETED</a:t>
            </a:r>
          </a:p>
        </p:txBody>
      </p:sp>
    </p:spTree>
    <p:extLst>
      <p:ext uri="{BB962C8B-B14F-4D97-AF65-F5344CB8AC3E}">
        <p14:creationId xmlns:p14="http://schemas.microsoft.com/office/powerpoint/2010/main" val="3913813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ptos"/>
        <a:ea typeface=""/>
        <a:cs typeface=""/>
      </a:majorFont>
      <a:minorFont>
        <a:latin typeface="Apto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0489F5CC4CAE45B6B76D8638A91A4F" ma:contentTypeVersion="15" ma:contentTypeDescription="Create a new document." ma:contentTypeScope="" ma:versionID="d182091b22e7e7554c63b3f3a79e9a2f">
  <xsd:schema xmlns:xsd="http://www.w3.org/2001/XMLSchema" xmlns:xs="http://www.w3.org/2001/XMLSchema" xmlns:p="http://schemas.microsoft.com/office/2006/metadata/properties" xmlns:ns2="f3a24e70-2a15-4bad-852f-d41d664a3456" xmlns:ns3="a0e00770-6185-4ee4-b911-cc9c9cd9a92d" targetNamespace="http://schemas.microsoft.com/office/2006/metadata/properties" ma:root="true" ma:fieldsID="521eded7656c4b60345588e54dc66840" ns2:_="" ns3:_="">
    <xsd:import namespace="f3a24e70-2a15-4bad-852f-d41d664a3456"/>
    <xsd:import namespace="a0e00770-6185-4ee4-b911-cc9c9cd9a9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a24e70-2a15-4bad-852f-d41d664a34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1ff4019-fa99-4329-98e7-f3e88d10e8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e00770-6185-4ee4-b911-cc9c9cd9a92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44569396-3679-48d2-a8b3-a8b3648b2e00}" ma:internalName="TaxCatchAll" ma:showField="CatchAllData" ma:web="a0e00770-6185-4ee4-b911-cc9c9cd9a9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0e00770-6185-4ee4-b911-cc9c9cd9a92d" xsi:nil="true"/>
    <lcf76f155ced4ddcb4097134ff3c332f xmlns="f3a24e70-2a15-4bad-852f-d41d664a3456">
      <Terms xmlns="http://schemas.microsoft.com/office/infopath/2007/PartnerControls"/>
    </lcf76f155ced4ddcb4097134ff3c332f>
    <SharedWithUsers xmlns="a0e00770-6185-4ee4-b911-cc9c9cd9a92d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4195F9F-09E7-4509-B4E8-E6F33FFEDB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AE9C13-6EDE-4307-B695-9B679011F7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a24e70-2a15-4bad-852f-d41d664a3456"/>
    <ds:schemaRef ds:uri="a0e00770-6185-4ee4-b911-cc9c9cd9a9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B2BD1C-B8C3-4BA2-B6B8-560271B55493}">
  <ds:schemaRefs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81f26852-86fc-4ef6-b105-2eb00a577a4b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35b32674-23e4-4d9d-992e-5bd16c3b04a4"/>
    <ds:schemaRef ds:uri="a0e00770-6185-4ee4-b911-cc9c9cd9a92d"/>
    <ds:schemaRef ds:uri="f3a24e70-2a15-4bad-852f-d41d664a345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361</Words>
  <Application>Microsoft Office PowerPoint</Application>
  <PresentationFormat>Widescreen</PresentationFormat>
  <Paragraphs>52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Light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Sheetal_Sisodiya_Amrute@isce2.a-star.edu.sg</dc:creator>
  <cp:lastModifiedBy>Victor Wang</cp:lastModifiedBy>
  <cp:revision>36</cp:revision>
  <dcterms:created xsi:type="dcterms:W3CDTF">2016-05-26T14:23:25Z</dcterms:created>
  <dcterms:modified xsi:type="dcterms:W3CDTF">2024-05-06T04:32:32Z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0x010100800489F5CC4CAE45B6B76D8638A91A4F</vt:lpwstr>
  </property>
  <property fmtid="{D5CDD505-2E9C-101B-9397-08002B2CF9AE}" pid="3" name="_NewReviewCycle">
    <vt:lpwstr/>
  </property>
  <property fmtid="{D5CDD505-2E9C-101B-9397-08002B2CF9AE}" pid="4" name="MSIP_Label_4791b42f-c435-42ca-9531-75a3f42aae3d_Enabled">
    <vt:lpwstr>true</vt:lpwstr>
  </property>
  <property fmtid="{D5CDD505-2E9C-101B-9397-08002B2CF9AE}" pid="5" name="MSIP_Label_4791b42f-c435-42ca-9531-75a3f42aae3d_SetDate">
    <vt:lpwstr>2023-07-13T12:08:33Z</vt:lpwstr>
  </property>
  <property fmtid="{D5CDD505-2E9C-101B-9397-08002B2CF9AE}" pid="6" name="MSIP_Label_4791b42f-c435-42ca-9531-75a3f42aae3d_Method">
    <vt:lpwstr>Privileged</vt:lpwstr>
  </property>
  <property fmtid="{D5CDD505-2E9C-101B-9397-08002B2CF9AE}" pid="7" name="MSIP_Label_4791b42f-c435-42ca-9531-75a3f42aae3d_Name">
    <vt:lpwstr>4791b42f-c435-42ca-9531-75a3f42aae3d</vt:lpwstr>
  </property>
  <property fmtid="{D5CDD505-2E9C-101B-9397-08002B2CF9AE}" pid="8" name="MSIP_Label_4791b42f-c435-42ca-9531-75a3f42aae3d_SiteId">
    <vt:lpwstr>7a916015-20ae-4ad1-9170-eefd915e9272</vt:lpwstr>
  </property>
  <property fmtid="{D5CDD505-2E9C-101B-9397-08002B2CF9AE}" pid="9" name="MSIP_Label_4791b42f-c435-42ca-9531-75a3f42aae3d_ActionId">
    <vt:lpwstr>4a52cd8c-afb4-486e-a57d-b72d186d6efb</vt:lpwstr>
  </property>
  <property fmtid="{D5CDD505-2E9C-101B-9397-08002B2CF9AE}" pid="10" name="MSIP_Label_4791b42f-c435-42ca-9531-75a3f42aae3d_ContentBits">
    <vt:lpwstr>0</vt:lpwstr>
  </property>
  <property fmtid="{D5CDD505-2E9C-101B-9397-08002B2CF9AE}" pid="15" name="MediaServiceImageTags">
    <vt:lpwstr/>
  </property>
  <property fmtid="{D5CDD505-2E9C-101B-9397-08002B2CF9AE}" pid="16" name="Order">
    <vt:r8>1200</vt:r8>
  </property>
  <property fmtid="{D5CDD505-2E9C-101B-9397-08002B2CF9AE}" pid="17" name="xd_ProgID">
    <vt:lpwstr/>
  </property>
  <property fmtid="{D5CDD505-2E9C-101B-9397-08002B2CF9AE}" pid="18" name="ComplianceAssetId">
    <vt:lpwstr/>
  </property>
  <property fmtid="{D5CDD505-2E9C-101B-9397-08002B2CF9AE}" pid="19" name="TemplateUrl">
    <vt:lpwstr/>
  </property>
  <property fmtid="{D5CDD505-2E9C-101B-9397-08002B2CF9AE}" pid="20" name="_ExtendedDescription">
    <vt:lpwstr/>
  </property>
  <property fmtid="{D5CDD505-2E9C-101B-9397-08002B2CF9AE}" pid="21" name="TriggerFlowInfo">
    <vt:lpwstr/>
  </property>
  <property fmtid="{D5CDD505-2E9C-101B-9397-08002B2CF9AE}" pid="22" name="xd_Signature">
    <vt:bool>false</vt:bool>
  </property>
</Properties>
</file>